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14" r:id="rId1"/>
  </p:sldMasterIdLst>
  <p:sldIdLst>
    <p:sldId id="256" r:id="rId2"/>
    <p:sldId id="257" r:id="rId3"/>
    <p:sldId id="267" r:id="rId4"/>
    <p:sldId id="272" r:id="rId5"/>
    <p:sldId id="258" r:id="rId6"/>
    <p:sldId id="270" r:id="rId7"/>
    <p:sldId id="260" r:id="rId8"/>
    <p:sldId id="261" r:id="rId9"/>
    <p:sldId id="262" r:id="rId10"/>
    <p:sldId id="263" r:id="rId11"/>
    <p:sldId id="280" r:id="rId12"/>
    <p:sldId id="273" r:id="rId13"/>
    <p:sldId id="269" r:id="rId14"/>
    <p:sldId id="274" r:id="rId15"/>
    <p:sldId id="276" r:id="rId16"/>
    <p:sldId id="275" r:id="rId17"/>
    <p:sldId id="277" r:id="rId18"/>
    <p:sldId id="271" r:id="rId19"/>
    <p:sldId id="278" r:id="rId20"/>
    <p:sldId id="279" r:id="rId21"/>
    <p:sldId id="282" r:id="rId22"/>
    <p:sldId id="265" r:id="rId23"/>
    <p:sldId id="266" r:id="rId24"/>
    <p:sldId id="281"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957" autoAdjust="0"/>
    <p:restoredTop sz="94660"/>
  </p:normalViewPr>
  <p:slideViewPr>
    <p:cSldViewPr snapToGrid="0">
      <p:cViewPr varScale="1">
        <p:scale>
          <a:sx n="75" d="100"/>
          <a:sy n="75" d="100"/>
        </p:scale>
        <p:origin x="184" y="9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_rels/data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_rels/data7.xml.rels><?xml version="1.0" encoding="UTF-8" standalone="yes"?>
<Relationships xmlns="http://schemas.openxmlformats.org/package/2006/relationships"><Relationship Id="rId3" Type="http://schemas.openxmlformats.org/officeDocument/2006/relationships/hyperlink" Target="http://www.ttrs.com/" TargetMode="External"/><Relationship Id="rId2" Type="http://schemas.openxmlformats.org/officeDocument/2006/relationships/hyperlink" Target="http://www.activelearnprimary.co.uk/" TargetMode="External"/><Relationship Id="rId1" Type="http://schemas.openxmlformats.org/officeDocument/2006/relationships/hyperlink" Target="http://www.bbc.co.uk/bitesize" TargetMode="External"/></Relationships>
</file>

<file path=ppt/diagrams/_rels/data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s://elblogdelamaestranerea.blogspot.com/" TargetMode="External"/><Relationship Id="rId1" Type="http://schemas.openxmlformats.org/officeDocument/2006/relationships/image" Target="../media/image18.jpg"/><Relationship Id="rId6" Type="http://schemas.openxmlformats.org/officeDocument/2006/relationships/hyperlink" Target="https://www.creativecertificates.com/school-award-certificates/" TargetMode="External"/><Relationship Id="rId5" Type="http://schemas.openxmlformats.org/officeDocument/2006/relationships/image" Target="../media/image20.jpg"/><Relationship Id="rId4" Type="http://schemas.openxmlformats.org/officeDocument/2006/relationships/hyperlink" Target="https://www.deviantart.com/tehspikey/art/School-Diversity-Poster-658640450" TargetMode="External"/></Relationships>
</file>

<file path=ppt/diagrams/_rels/data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21.svg"/><Relationship Id="rId1" Type="http://schemas.openxmlformats.org/officeDocument/2006/relationships/hyperlink" Target="https://www.gorsehill.trafford.sch.uk/index.asp" TargetMode="External"/><Relationship Id="rId5" Type="http://schemas.openxmlformats.org/officeDocument/2006/relationships/image" Target="../media/image23.svg"/><Relationship Id="rId4" Type="http://schemas.openxmlformats.org/officeDocument/2006/relationships/image" Target="../media/image22.svg"/></Relationships>
</file>

<file path=ppt/diagrams/_rels/data18.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image" Target="../media/image9.svg"/></Relationships>
</file>

<file path=ppt/diagrams/_rels/drawing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svg"/><Relationship Id="rId1" Type="http://schemas.openxmlformats.org/officeDocument/2006/relationships/image" Target="../media/image8.svg"/></Relationships>
</file>

<file path=ppt/diagrams/_rels/drawing7.xml.rels><?xml version="1.0" encoding="UTF-8" standalone="yes"?>
<Relationships xmlns="http://schemas.openxmlformats.org/package/2006/relationships"><Relationship Id="rId3" Type="http://schemas.openxmlformats.org/officeDocument/2006/relationships/hyperlink" Target="http://www.ttrs.com/" TargetMode="External"/><Relationship Id="rId2" Type="http://schemas.openxmlformats.org/officeDocument/2006/relationships/hyperlink" Target="http://www.activelearnprimary.co.uk/" TargetMode="External"/><Relationship Id="rId1" Type="http://schemas.openxmlformats.org/officeDocument/2006/relationships/hyperlink" Target="http://www.bbc.co.uk/bitesize" TargetMode="External"/></Relationships>
</file>

<file path=ppt/diagrams/_rels/drawing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hyperlink" Target="https://elblogdelamaestranerea.blogspot.com/" TargetMode="External"/><Relationship Id="rId1" Type="http://schemas.openxmlformats.org/officeDocument/2006/relationships/image" Target="../media/image18.jpg"/><Relationship Id="rId6" Type="http://schemas.openxmlformats.org/officeDocument/2006/relationships/hyperlink" Target="https://www.creativecertificates.com/school-award-certificates/" TargetMode="External"/><Relationship Id="rId5" Type="http://schemas.openxmlformats.org/officeDocument/2006/relationships/image" Target="../media/image20.jpg"/><Relationship Id="rId4" Type="http://schemas.openxmlformats.org/officeDocument/2006/relationships/hyperlink" Target="https://www.deviantart.com/tehspikey/art/School-Diversity-Poster-658640450" TargetMode="External"/></Relationships>
</file>

<file path=ppt/diagrams/_rels/drawing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9.svg"/><Relationship Id="rId1" Type="http://schemas.openxmlformats.org/officeDocument/2006/relationships/image" Target="../media/image21.svg"/><Relationship Id="rId5" Type="http://schemas.openxmlformats.org/officeDocument/2006/relationships/image" Target="../media/image23.svg"/><Relationship Id="rId4" Type="http://schemas.openxmlformats.org/officeDocument/2006/relationships/hyperlink" Target="https://www.gorsehill.trafford.sch.uk/index.asp" TargetMode="External"/></Relationships>
</file>

<file path=ppt/diagrams/_rels/drawing18.xml.rels><?xml version="1.0" encoding="UTF-8" standalone="yes"?>
<Relationships xmlns="http://schemas.openxmlformats.org/package/2006/relationships"><Relationship Id="rId2" Type="http://schemas.openxmlformats.org/officeDocument/2006/relationships/image" Target="../media/image24.svg"/><Relationship Id="rId1"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colorful5#1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3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3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33">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34">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2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2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3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3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3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3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C4ECA487-FD85-47FD-86B7-24DA700DF88B}" type="doc">
      <dgm:prSet loTypeId="urn:microsoft.com/office/officeart/2005/8/layout/vList2" loCatId="list" qsTypeId="urn:microsoft.com/office/officeart/2005/8/quickstyle/simple1#68" qsCatId="simple" csTypeId="urn:microsoft.com/office/officeart/2005/8/colors/colorful5#11" csCatId="colorful"/>
      <dgm:spPr/>
      <dgm:t>
        <a:bodyPr/>
        <a:lstStyle/>
        <a:p>
          <a:endParaRPr lang="en-US"/>
        </a:p>
      </dgm:t>
    </dgm:pt>
    <dgm:pt modelId="{2D6EEBBA-B579-4B6C-A165-F5DC68C4E007}">
      <dgm:prSet/>
      <dgm:spPr/>
      <dgm:t>
        <a:bodyPr/>
        <a:lstStyle/>
        <a:p>
          <a:r>
            <a:rPr lang="en-GB"/>
            <a:t>If you would like your child to be collected by another person at the end of the school day, then please contact the school to let us know of these changes. </a:t>
          </a:r>
          <a:endParaRPr lang="en-US"/>
        </a:p>
      </dgm:t>
    </dgm:pt>
    <dgm:pt modelId="{AE3D4923-FA67-4298-AB3D-5907DAC6DBD4}" type="parTrans" cxnId="{F0B7EABA-BA79-438E-9190-B2F2B369395C}">
      <dgm:prSet/>
      <dgm:spPr/>
      <dgm:t>
        <a:bodyPr/>
        <a:lstStyle/>
        <a:p>
          <a:endParaRPr lang="en-US"/>
        </a:p>
      </dgm:t>
    </dgm:pt>
    <dgm:pt modelId="{5FC0223C-900E-483F-B4D7-4A027A9B67C2}" type="sibTrans" cxnId="{F0B7EABA-BA79-438E-9190-B2F2B369395C}">
      <dgm:prSet/>
      <dgm:spPr/>
      <dgm:t>
        <a:bodyPr/>
        <a:lstStyle/>
        <a:p>
          <a:endParaRPr lang="en-US"/>
        </a:p>
      </dgm:t>
    </dgm:pt>
    <dgm:pt modelId="{BEF9FFDA-8804-49ED-9B53-D4E61B98FAC5}">
      <dgm:prSet/>
      <dgm:spPr/>
      <dgm:t>
        <a:bodyPr/>
        <a:lstStyle/>
        <a:p>
          <a:r>
            <a:rPr lang="en-GB" dirty="0"/>
            <a:t>Your child’s safety is of primary importance and therefore children will not be allowed to go home with someone that we are not aware of.</a:t>
          </a:r>
          <a:endParaRPr lang="en-US" dirty="0"/>
        </a:p>
      </dgm:t>
    </dgm:pt>
    <dgm:pt modelId="{60CB7A70-3C66-4AF1-9750-84DDA41DA604}" type="parTrans" cxnId="{689C20FA-B4FC-4729-9CB5-ECAF86B87277}">
      <dgm:prSet/>
      <dgm:spPr/>
      <dgm:t>
        <a:bodyPr/>
        <a:lstStyle/>
        <a:p>
          <a:endParaRPr lang="en-US"/>
        </a:p>
      </dgm:t>
    </dgm:pt>
    <dgm:pt modelId="{328EF9C8-90F3-48B8-AAF0-1810D54C6F29}" type="sibTrans" cxnId="{689C20FA-B4FC-4729-9CB5-ECAF86B87277}">
      <dgm:prSet/>
      <dgm:spPr/>
      <dgm:t>
        <a:bodyPr/>
        <a:lstStyle/>
        <a:p>
          <a:endParaRPr lang="en-US"/>
        </a:p>
      </dgm:t>
    </dgm:pt>
    <dgm:pt modelId="{A9019367-9346-5A44-BB6A-C6E352C56182}" type="pres">
      <dgm:prSet presAssocID="{C4ECA487-FD85-47FD-86B7-24DA700DF88B}" presName="linear" presStyleCnt="0">
        <dgm:presLayoutVars>
          <dgm:animLvl val="lvl"/>
          <dgm:resizeHandles val="exact"/>
        </dgm:presLayoutVars>
      </dgm:prSet>
      <dgm:spPr/>
    </dgm:pt>
    <dgm:pt modelId="{80204F7E-48BB-7745-90B5-A1A42013D9A9}" type="pres">
      <dgm:prSet presAssocID="{2D6EEBBA-B579-4B6C-A165-F5DC68C4E007}" presName="parentText" presStyleLbl="node1" presStyleIdx="0" presStyleCnt="2">
        <dgm:presLayoutVars>
          <dgm:chMax val="0"/>
          <dgm:bulletEnabled val="1"/>
        </dgm:presLayoutVars>
      </dgm:prSet>
      <dgm:spPr/>
    </dgm:pt>
    <dgm:pt modelId="{D53FEB96-1E09-984C-AA9E-764D4D67A847}" type="pres">
      <dgm:prSet presAssocID="{5FC0223C-900E-483F-B4D7-4A027A9B67C2}" presName="spacer" presStyleCnt="0"/>
      <dgm:spPr/>
    </dgm:pt>
    <dgm:pt modelId="{D56B3180-9013-4549-AA00-E45061CD0C18}" type="pres">
      <dgm:prSet presAssocID="{BEF9FFDA-8804-49ED-9B53-D4E61B98FAC5}" presName="parentText" presStyleLbl="node1" presStyleIdx="1" presStyleCnt="2">
        <dgm:presLayoutVars>
          <dgm:chMax val="0"/>
          <dgm:bulletEnabled val="1"/>
        </dgm:presLayoutVars>
      </dgm:prSet>
      <dgm:spPr/>
    </dgm:pt>
  </dgm:ptLst>
  <dgm:cxnLst>
    <dgm:cxn modelId="{D65A2507-CC0D-314E-926D-FD6A80E321AA}" type="presOf" srcId="{BEF9FFDA-8804-49ED-9B53-D4E61B98FAC5}" destId="{D56B3180-9013-4549-AA00-E45061CD0C18}" srcOrd="0" destOrd="0" presId="urn:microsoft.com/office/officeart/2005/8/layout/vList2"/>
    <dgm:cxn modelId="{1FF9F185-33F2-C645-96B0-BB397BBBCD59}" type="presOf" srcId="{C4ECA487-FD85-47FD-86B7-24DA700DF88B}" destId="{A9019367-9346-5A44-BB6A-C6E352C56182}" srcOrd="0" destOrd="0" presId="urn:microsoft.com/office/officeart/2005/8/layout/vList2"/>
    <dgm:cxn modelId="{F0B7EABA-BA79-438E-9190-B2F2B369395C}" srcId="{C4ECA487-FD85-47FD-86B7-24DA700DF88B}" destId="{2D6EEBBA-B579-4B6C-A165-F5DC68C4E007}" srcOrd="0" destOrd="0" parTransId="{AE3D4923-FA67-4298-AB3D-5907DAC6DBD4}" sibTransId="{5FC0223C-900E-483F-B4D7-4A027A9B67C2}"/>
    <dgm:cxn modelId="{BEF520F8-44A8-694C-8825-41B9BEA70B58}" type="presOf" srcId="{2D6EEBBA-B579-4B6C-A165-F5DC68C4E007}" destId="{80204F7E-48BB-7745-90B5-A1A42013D9A9}" srcOrd="0" destOrd="0" presId="urn:microsoft.com/office/officeart/2005/8/layout/vList2"/>
    <dgm:cxn modelId="{689C20FA-B4FC-4729-9CB5-ECAF86B87277}" srcId="{C4ECA487-FD85-47FD-86B7-24DA700DF88B}" destId="{BEF9FFDA-8804-49ED-9B53-D4E61B98FAC5}" srcOrd="1" destOrd="0" parTransId="{60CB7A70-3C66-4AF1-9750-84DDA41DA604}" sibTransId="{328EF9C8-90F3-48B8-AAF0-1810D54C6F29}"/>
    <dgm:cxn modelId="{B24B385B-9EC0-174C-A207-848ABF56F1C4}" type="presParOf" srcId="{A9019367-9346-5A44-BB6A-C6E352C56182}" destId="{80204F7E-48BB-7745-90B5-A1A42013D9A9}" srcOrd="0" destOrd="0" presId="urn:microsoft.com/office/officeart/2005/8/layout/vList2"/>
    <dgm:cxn modelId="{C2B61EDA-B836-A143-9A55-727C21C41C66}" type="presParOf" srcId="{A9019367-9346-5A44-BB6A-C6E352C56182}" destId="{D53FEB96-1E09-984C-AA9E-764D4D67A847}" srcOrd="1" destOrd="0" presId="urn:microsoft.com/office/officeart/2005/8/layout/vList2"/>
    <dgm:cxn modelId="{5B73B7A2-1F9C-6C48-9FAC-C07F78F0BF54}" type="presParOf" srcId="{A9019367-9346-5A44-BB6A-C6E352C56182}" destId="{D56B3180-9013-4549-AA00-E45061CD0C18}" srcOrd="2"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D6F4C0-61C3-4C75-B63D-BA718A0554C2}" type="doc">
      <dgm:prSet loTypeId="urn:microsoft.com/office/officeart/2005/8/layout/vList2" loCatId="list" qsTypeId="urn:microsoft.com/office/officeart/2005/8/quickstyle/simple5#42" qsCatId="simple" csTypeId="urn:microsoft.com/office/officeart/2005/8/colors/colorful1#26" csCatId="colorful" phldr="1"/>
      <dgm:spPr/>
      <dgm:t>
        <a:bodyPr/>
        <a:lstStyle/>
        <a:p>
          <a:endParaRPr lang="en-US"/>
        </a:p>
      </dgm:t>
    </dgm:pt>
    <dgm:pt modelId="{C847C1F3-1CD8-471C-92B3-0D12510338FC}">
      <dgm:prSet/>
      <dgm:spPr/>
      <dgm:t>
        <a:bodyPr/>
        <a:lstStyle/>
        <a:p>
          <a:r>
            <a:rPr lang="en-GB" dirty="0"/>
            <a:t>Playground – breaks 10:20 – 10:35</a:t>
          </a:r>
          <a:endParaRPr lang="en-US" dirty="0"/>
        </a:p>
      </dgm:t>
    </dgm:pt>
    <dgm:pt modelId="{11CDDB40-BCF1-4BF6-A46D-D9BDF1918C0A}" type="parTrans" cxnId="{D43AAC71-A704-46FC-B62D-770C70D85C30}">
      <dgm:prSet/>
      <dgm:spPr/>
      <dgm:t>
        <a:bodyPr/>
        <a:lstStyle/>
        <a:p>
          <a:endParaRPr lang="en-US"/>
        </a:p>
      </dgm:t>
    </dgm:pt>
    <dgm:pt modelId="{C55C99FA-7930-495E-B623-4C1B40229C7B}" type="sibTrans" cxnId="{D43AAC71-A704-46FC-B62D-770C70D85C30}">
      <dgm:prSet/>
      <dgm:spPr/>
      <dgm:t>
        <a:bodyPr/>
        <a:lstStyle/>
        <a:p>
          <a:endParaRPr lang="en-US"/>
        </a:p>
      </dgm:t>
    </dgm:pt>
    <dgm:pt modelId="{C79A5CD9-917A-4BFE-A9DF-3262B0B6D9C1}">
      <dgm:prSet/>
      <dgm:spPr/>
      <dgm:t>
        <a:bodyPr/>
        <a:lstStyle/>
        <a:p>
          <a:r>
            <a:rPr lang="en-GB" dirty="0"/>
            <a:t>Toilets straight after break and after dinner</a:t>
          </a:r>
          <a:endParaRPr lang="en-US" dirty="0"/>
        </a:p>
      </dgm:t>
    </dgm:pt>
    <dgm:pt modelId="{7E1194B5-9A8C-41F6-8E87-1444F9B2F188}" type="parTrans" cxnId="{9B5E6697-6184-4CBE-A36A-003F940EC863}">
      <dgm:prSet/>
      <dgm:spPr/>
      <dgm:t>
        <a:bodyPr/>
        <a:lstStyle/>
        <a:p>
          <a:endParaRPr lang="en-US"/>
        </a:p>
      </dgm:t>
    </dgm:pt>
    <dgm:pt modelId="{117209CD-CAE5-42BC-BE66-A93AE68AAC8A}" type="sibTrans" cxnId="{9B5E6697-6184-4CBE-A36A-003F940EC863}">
      <dgm:prSet/>
      <dgm:spPr/>
      <dgm:t>
        <a:bodyPr/>
        <a:lstStyle/>
        <a:p>
          <a:endParaRPr lang="en-US"/>
        </a:p>
      </dgm:t>
    </dgm:pt>
    <dgm:pt modelId="{44D2ED33-28A7-49E9-8506-429789A4B8DC}">
      <dgm:prSet/>
      <dgm:spPr/>
      <dgm:t>
        <a:bodyPr/>
        <a:lstStyle/>
        <a:p>
          <a:r>
            <a:rPr lang="en-GB" dirty="0"/>
            <a:t>Personal equipment – No need!</a:t>
          </a:r>
          <a:endParaRPr lang="en-US" dirty="0"/>
        </a:p>
      </dgm:t>
    </dgm:pt>
    <dgm:pt modelId="{A7A87CA8-2B4F-430A-AF03-1A82D323D43E}" type="parTrans" cxnId="{6E9F2B3B-18E4-4B2A-9DCB-C905FE4E5621}">
      <dgm:prSet/>
      <dgm:spPr/>
      <dgm:t>
        <a:bodyPr/>
        <a:lstStyle/>
        <a:p>
          <a:endParaRPr lang="en-US"/>
        </a:p>
      </dgm:t>
    </dgm:pt>
    <dgm:pt modelId="{45B8FC50-16AF-429F-9205-D1A9B66946F6}" type="sibTrans" cxnId="{6E9F2B3B-18E4-4B2A-9DCB-C905FE4E5621}">
      <dgm:prSet/>
      <dgm:spPr/>
      <dgm:t>
        <a:bodyPr/>
        <a:lstStyle/>
        <a:p>
          <a:endParaRPr lang="en-US"/>
        </a:p>
      </dgm:t>
    </dgm:pt>
    <dgm:pt modelId="{B4FF2B12-9A3B-4E6D-8869-6389D7BE2814}">
      <dgm:prSet/>
      <dgm:spPr/>
      <dgm:t>
        <a:bodyPr/>
        <a:lstStyle/>
        <a:p>
          <a:r>
            <a:rPr lang="en-GB" dirty="0"/>
            <a:t>Golden Time</a:t>
          </a:r>
          <a:endParaRPr lang="en-US" dirty="0"/>
        </a:p>
      </dgm:t>
    </dgm:pt>
    <dgm:pt modelId="{E0A333EE-A981-4CF1-9D3C-C6A62531C384}" type="parTrans" cxnId="{EA41344C-9150-4C98-A891-75A61B21E722}">
      <dgm:prSet/>
      <dgm:spPr/>
      <dgm:t>
        <a:bodyPr/>
        <a:lstStyle/>
        <a:p>
          <a:endParaRPr lang="en-US"/>
        </a:p>
      </dgm:t>
    </dgm:pt>
    <dgm:pt modelId="{D9763085-CE05-47DD-8E8A-78819178A48D}" type="sibTrans" cxnId="{EA41344C-9150-4C98-A891-75A61B21E722}">
      <dgm:prSet/>
      <dgm:spPr/>
      <dgm:t>
        <a:bodyPr/>
        <a:lstStyle/>
        <a:p>
          <a:endParaRPr lang="en-US"/>
        </a:p>
      </dgm:t>
    </dgm:pt>
    <dgm:pt modelId="{45D1B039-452F-A84D-A83E-F15A4B6DB8F6}">
      <dgm:prSet/>
      <dgm:spPr/>
      <dgm:t>
        <a:bodyPr/>
        <a:lstStyle/>
        <a:p>
          <a:r>
            <a:rPr lang="en-GB" dirty="0"/>
            <a:t>Lunchtime: 12:15 – 13:00</a:t>
          </a:r>
        </a:p>
      </dgm:t>
    </dgm:pt>
    <dgm:pt modelId="{4E9D36F4-6748-DE4D-8202-927342F73884}" type="parTrans" cxnId="{F1325E1E-ACA4-0045-BB8D-434E27A4DBEE}">
      <dgm:prSet/>
      <dgm:spPr/>
      <dgm:t>
        <a:bodyPr/>
        <a:lstStyle/>
        <a:p>
          <a:endParaRPr lang="en-GB"/>
        </a:p>
      </dgm:t>
    </dgm:pt>
    <dgm:pt modelId="{454B7BE3-DDB0-CB47-AE3C-DE6790651CE7}" type="sibTrans" cxnId="{F1325E1E-ACA4-0045-BB8D-434E27A4DBEE}">
      <dgm:prSet/>
      <dgm:spPr/>
      <dgm:t>
        <a:bodyPr/>
        <a:lstStyle/>
        <a:p>
          <a:endParaRPr lang="en-GB"/>
        </a:p>
      </dgm:t>
    </dgm:pt>
    <dgm:pt modelId="{A6424E56-58E0-874C-B692-410A069305F8}">
      <dgm:prSet/>
      <dgm:spPr/>
      <dgm:t>
        <a:bodyPr/>
        <a:lstStyle/>
        <a:p>
          <a:r>
            <a:rPr lang="en-GB" dirty="0"/>
            <a:t>Healthy snacks can be brought in for break time</a:t>
          </a:r>
        </a:p>
      </dgm:t>
    </dgm:pt>
    <dgm:pt modelId="{078752A9-ADF6-2041-8668-39B70F5409A3}" type="parTrans" cxnId="{6F950714-E66D-FE43-BFC8-1DCFED083CE9}">
      <dgm:prSet/>
      <dgm:spPr/>
      <dgm:t>
        <a:bodyPr/>
        <a:lstStyle/>
        <a:p>
          <a:endParaRPr lang="en-GB"/>
        </a:p>
      </dgm:t>
    </dgm:pt>
    <dgm:pt modelId="{86D9BCB0-92EA-2F40-A9B9-F8130A7479E4}" type="sibTrans" cxnId="{6F950714-E66D-FE43-BFC8-1DCFED083CE9}">
      <dgm:prSet/>
      <dgm:spPr/>
      <dgm:t>
        <a:bodyPr/>
        <a:lstStyle/>
        <a:p>
          <a:endParaRPr lang="en-GB"/>
        </a:p>
      </dgm:t>
    </dgm:pt>
    <dgm:pt modelId="{C33DE6D4-732B-B748-B10B-F04424131013}">
      <dgm:prSet/>
      <dgm:spPr/>
      <dgm:t>
        <a:bodyPr/>
        <a:lstStyle/>
        <a:p>
          <a:r>
            <a:rPr lang="en-GB" dirty="0"/>
            <a:t>Class Dojo</a:t>
          </a:r>
        </a:p>
      </dgm:t>
    </dgm:pt>
    <dgm:pt modelId="{64D1AA28-10D3-D24C-824A-A4A4760CF72C}" type="parTrans" cxnId="{C52D4C33-9F31-8C4E-B650-CEA1A5AF245B}">
      <dgm:prSet/>
      <dgm:spPr/>
      <dgm:t>
        <a:bodyPr/>
        <a:lstStyle/>
        <a:p>
          <a:endParaRPr lang="en-GB"/>
        </a:p>
      </dgm:t>
    </dgm:pt>
    <dgm:pt modelId="{F0088A83-6E2C-F245-85B3-EE1BB0E128FD}" type="sibTrans" cxnId="{C52D4C33-9F31-8C4E-B650-CEA1A5AF245B}">
      <dgm:prSet/>
      <dgm:spPr/>
      <dgm:t>
        <a:bodyPr/>
        <a:lstStyle/>
        <a:p>
          <a:endParaRPr lang="en-GB"/>
        </a:p>
      </dgm:t>
    </dgm:pt>
    <dgm:pt modelId="{5BDD806B-568D-BD43-83E4-4F862A8C5245}" type="pres">
      <dgm:prSet presAssocID="{C0D6F4C0-61C3-4C75-B63D-BA718A0554C2}" presName="linear" presStyleCnt="0">
        <dgm:presLayoutVars>
          <dgm:animLvl val="lvl"/>
          <dgm:resizeHandles val="exact"/>
        </dgm:presLayoutVars>
      </dgm:prSet>
      <dgm:spPr/>
    </dgm:pt>
    <dgm:pt modelId="{A9432545-B78A-EA41-8C93-CE2B75D5ACBB}" type="pres">
      <dgm:prSet presAssocID="{C847C1F3-1CD8-471C-92B3-0D12510338FC}" presName="parentText" presStyleLbl="node1" presStyleIdx="0" presStyleCnt="7">
        <dgm:presLayoutVars>
          <dgm:chMax val="0"/>
          <dgm:bulletEnabled val="1"/>
        </dgm:presLayoutVars>
      </dgm:prSet>
      <dgm:spPr/>
    </dgm:pt>
    <dgm:pt modelId="{ED68D711-C890-E24B-B0B8-1ED07B901757}" type="pres">
      <dgm:prSet presAssocID="{C55C99FA-7930-495E-B623-4C1B40229C7B}" presName="spacer" presStyleCnt="0"/>
      <dgm:spPr/>
    </dgm:pt>
    <dgm:pt modelId="{1F5E8DF2-C5B9-E043-A342-E621AA9E857A}" type="pres">
      <dgm:prSet presAssocID="{A6424E56-58E0-874C-B692-410A069305F8}" presName="parentText" presStyleLbl="node1" presStyleIdx="1" presStyleCnt="7">
        <dgm:presLayoutVars>
          <dgm:chMax val="0"/>
          <dgm:bulletEnabled val="1"/>
        </dgm:presLayoutVars>
      </dgm:prSet>
      <dgm:spPr/>
    </dgm:pt>
    <dgm:pt modelId="{2EA47992-2F09-E744-A9F1-FF997081BC2D}" type="pres">
      <dgm:prSet presAssocID="{86D9BCB0-92EA-2F40-A9B9-F8130A7479E4}" presName="spacer" presStyleCnt="0"/>
      <dgm:spPr/>
    </dgm:pt>
    <dgm:pt modelId="{AE47C3C7-CD02-254E-B3D6-638AE6021EDF}" type="pres">
      <dgm:prSet presAssocID="{C79A5CD9-917A-4BFE-A9DF-3262B0B6D9C1}" presName="parentText" presStyleLbl="node1" presStyleIdx="2" presStyleCnt="7">
        <dgm:presLayoutVars>
          <dgm:chMax val="0"/>
          <dgm:bulletEnabled val="1"/>
        </dgm:presLayoutVars>
      </dgm:prSet>
      <dgm:spPr/>
    </dgm:pt>
    <dgm:pt modelId="{228DF981-6D29-CB4C-8BBE-893D2DD2BDCB}" type="pres">
      <dgm:prSet presAssocID="{117209CD-CAE5-42BC-BE66-A93AE68AAC8A}" presName="spacer" presStyleCnt="0"/>
      <dgm:spPr/>
    </dgm:pt>
    <dgm:pt modelId="{E57CC1CD-7781-8B47-8AF5-7766F076804C}" type="pres">
      <dgm:prSet presAssocID="{45D1B039-452F-A84D-A83E-F15A4B6DB8F6}" presName="parentText" presStyleLbl="node1" presStyleIdx="3" presStyleCnt="7">
        <dgm:presLayoutVars>
          <dgm:chMax val="0"/>
          <dgm:bulletEnabled val="1"/>
        </dgm:presLayoutVars>
      </dgm:prSet>
      <dgm:spPr/>
    </dgm:pt>
    <dgm:pt modelId="{61E28D81-7AB5-244F-B34E-FF5B0966D7F5}" type="pres">
      <dgm:prSet presAssocID="{454B7BE3-DDB0-CB47-AE3C-DE6790651CE7}" presName="spacer" presStyleCnt="0"/>
      <dgm:spPr/>
    </dgm:pt>
    <dgm:pt modelId="{8D4570D5-837F-1548-9AF7-820A3A6792CC}" type="pres">
      <dgm:prSet presAssocID="{44D2ED33-28A7-49E9-8506-429789A4B8DC}" presName="parentText" presStyleLbl="node1" presStyleIdx="4" presStyleCnt="7" custLinFactNeighborX="-72" custLinFactNeighborY="-20035">
        <dgm:presLayoutVars>
          <dgm:chMax val="0"/>
          <dgm:bulletEnabled val="1"/>
        </dgm:presLayoutVars>
      </dgm:prSet>
      <dgm:spPr/>
    </dgm:pt>
    <dgm:pt modelId="{2F23E5E9-6B98-7949-AF04-E0DDE2D47308}" type="pres">
      <dgm:prSet presAssocID="{45B8FC50-16AF-429F-9205-D1A9B66946F6}" presName="spacer" presStyleCnt="0"/>
      <dgm:spPr/>
    </dgm:pt>
    <dgm:pt modelId="{BA5F76D5-40EF-4F44-A992-C77BDA25D76B}" type="pres">
      <dgm:prSet presAssocID="{C33DE6D4-732B-B748-B10B-F04424131013}" presName="parentText" presStyleLbl="node1" presStyleIdx="5" presStyleCnt="7">
        <dgm:presLayoutVars>
          <dgm:chMax val="0"/>
          <dgm:bulletEnabled val="1"/>
        </dgm:presLayoutVars>
      </dgm:prSet>
      <dgm:spPr/>
    </dgm:pt>
    <dgm:pt modelId="{4EA520AE-C4D0-0D4A-B730-B79AC626785F}" type="pres">
      <dgm:prSet presAssocID="{F0088A83-6E2C-F245-85B3-EE1BB0E128FD}" presName="spacer" presStyleCnt="0"/>
      <dgm:spPr/>
    </dgm:pt>
    <dgm:pt modelId="{B9E35A56-26C7-AE48-9BB5-327627D29CC8}" type="pres">
      <dgm:prSet presAssocID="{B4FF2B12-9A3B-4E6D-8869-6389D7BE2814}" presName="parentText" presStyleLbl="node1" presStyleIdx="6" presStyleCnt="7">
        <dgm:presLayoutVars>
          <dgm:chMax val="0"/>
          <dgm:bulletEnabled val="1"/>
        </dgm:presLayoutVars>
      </dgm:prSet>
      <dgm:spPr/>
    </dgm:pt>
  </dgm:ptLst>
  <dgm:cxnLst>
    <dgm:cxn modelId="{C9AD2C09-7DFC-1840-A346-3E630FBC3022}" type="presOf" srcId="{C847C1F3-1CD8-471C-92B3-0D12510338FC}" destId="{A9432545-B78A-EA41-8C93-CE2B75D5ACBB}" srcOrd="0" destOrd="0" presId="urn:microsoft.com/office/officeart/2005/8/layout/vList2"/>
    <dgm:cxn modelId="{6F950714-E66D-FE43-BFC8-1DCFED083CE9}" srcId="{C0D6F4C0-61C3-4C75-B63D-BA718A0554C2}" destId="{A6424E56-58E0-874C-B692-410A069305F8}" srcOrd="1" destOrd="0" parTransId="{078752A9-ADF6-2041-8668-39B70F5409A3}" sibTransId="{86D9BCB0-92EA-2F40-A9B9-F8130A7479E4}"/>
    <dgm:cxn modelId="{878F7317-DB83-8F4D-8BC7-28BC611D4BD2}" type="presOf" srcId="{45D1B039-452F-A84D-A83E-F15A4B6DB8F6}" destId="{E57CC1CD-7781-8B47-8AF5-7766F076804C}" srcOrd="0" destOrd="0" presId="urn:microsoft.com/office/officeart/2005/8/layout/vList2"/>
    <dgm:cxn modelId="{F1325E1E-ACA4-0045-BB8D-434E27A4DBEE}" srcId="{C0D6F4C0-61C3-4C75-B63D-BA718A0554C2}" destId="{45D1B039-452F-A84D-A83E-F15A4B6DB8F6}" srcOrd="3" destOrd="0" parTransId="{4E9D36F4-6748-DE4D-8202-927342F73884}" sibTransId="{454B7BE3-DDB0-CB47-AE3C-DE6790651CE7}"/>
    <dgm:cxn modelId="{89F73120-34B2-284B-AA08-1BA55BF59497}" type="presOf" srcId="{A6424E56-58E0-874C-B692-410A069305F8}" destId="{1F5E8DF2-C5B9-E043-A342-E621AA9E857A}" srcOrd="0" destOrd="0" presId="urn:microsoft.com/office/officeart/2005/8/layout/vList2"/>
    <dgm:cxn modelId="{3F561C2E-84E5-F447-988A-E3B50DC2D248}" type="presOf" srcId="{C0D6F4C0-61C3-4C75-B63D-BA718A0554C2}" destId="{5BDD806B-568D-BD43-83E4-4F862A8C5245}" srcOrd="0" destOrd="0" presId="urn:microsoft.com/office/officeart/2005/8/layout/vList2"/>
    <dgm:cxn modelId="{778D5E31-28C1-044D-9981-E0B884AE746D}" type="presOf" srcId="{B4FF2B12-9A3B-4E6D-8869-6389D7BE2814}" destId="{B9E35A56-26C7-AE48-9BB5-327627D29CC8}" srcOrd="0" destOrd="0" presId="urn:microsoft.com/office/officeart/2005/8/layout/vList2"/>
    <dgm:cxn modelId="{C52D4C33-9F31-8C4E-B650-CEA1A5AF245B}" srcId="{C0D6F4C0-61C3-4C75-B63D-BA718A0554C2}" destId="{C33DE6D4-732B-B748-B10B-F04424131013}" srcOrd="5" destOrd="0" parTransId="{64D1AA28-10D3-D24C-824A-A4A4760CF72C}" sibTransId="{F0088A83-6E2C-F245-85B3-EE1BB0E128FD}"/>
    <dgm:cxn modelId="{6E9F2B3B-18E4-4B2A-9DCB-C905FE4E5621}" srcId="{C0D6F4C0-61C3-4C75-B63D-BA718A0554C2}" destId="{44D2ED33-28A7-49E9-8506-429789A4B8DC}" srcOrd="4" destOrd="0" parTransId="{A7A87CA8-2B4F-430A-AF03-1A82D323D43E}" sibTransId="{45B8FC50-16AF-429F-9205-D1A9B66946F6}"/>
    <dgm:cxn modelId="{EA41344C-9150-4C98-A891-75A61B21E722}" srcId="{C0D6F4C0-61C3-4C75-B63D-BA718A0554C2}" destId="{B4FF2B12-9A3B-4E6D-8869-6389D7BE2814}" srcOrd="6" destOrd="0" parTransId="{E0A333EE-A981-4CF1-9D3C-C6A62531C384}" sibTransId="{D9763085-CE05-47DD-8E8A-78819178A48D}"/>
    <dgm:cxn modelId="{D43AAC71-A704-46FC-B62D-770C70D85C30}" srcId="{C0D6F4C0-61C3-4C75-B63D-BA718A0554C2}" destId="{C847C1F3-1CD8-471C-92B3-0D12510338FC}" srcOrd="0" destOrd="0" parTransId="{11CDDB40-BCF1-4BF6-A46D-D9BDF1918C0A}" sibTransId="{C55C99FA-7930-495E-B623-4C1B40229C7B}"/>
    <dgm:cxn modelId="{9B5E6697-6184-4CBE-A36A-003F940EC863}" srcId="{C0D6F4C0-61C3-4C75-B63D-BA718A0554C2}" destId="{C79A5CD9-917A-4BFE-A9DF-3262B0B6D9C1}" srcOrd="2" destOrd="0" parTransId="{7E1194B5-9A8C-41F6-8E87-1444F9B2F188}" sibTransId="{117209CD-CAE5-42BC-BE66-A93AE68AAC8A}"/>
    <dgm:cxn modelId="{C6CD2A9D-EA12-2F48-8FF6-0A4DC61091D6}" type="presOf" srcId="{C33DE6D4-732B-B748-B10B-F04424131013}" destId="{BA5F76D5-40EF-4F44-A992-C77BDA25D76B}" srcOrd="0" destOrd="0" presId="urn:microsoft.com/office/officeart/2005/8/layout/vList2"/>
    <dgm:cxn modelId="{E6CA1FDA-5352-844B-A55B-ADFD31621264}" type="presOf" srcId="{C79A5CD9-917A-4BFE-A9DF-3262B0B6D9C1}" destId="{AE47C3C7-CD02-254E-B3D6-638AE6021EDF}" srcOrd="0" destOrd="0" presId="urn:microsoft.com/office/officeart/2005/8/layout/vList2"/>
    <dgm:cxn modelId="{41F941EE-805A-D743-9DAC-5E335A2D93A5}" type="presOf" srcId="{44D2ED33-28A7-49E9-8506-429789A4B8DC}" destId="{8D4570D5-837F-1548-9AF7-820A3A6792CC}" srcOrd="0" destOrd="0" presId="urn:microsoft.com/office/officeart/2005/8/layout/vList2"/>
    <dgm:cxn modelId="{48D9F69E-6169-CB45-9C99-321F6DC3AC25}" type="presParOf" srcId="{5BDD806B-568D-BD43-83E4-4F862A8C5245}" destId="{A9432545-B78A-EA41-8C93-CE2B75D5ACBB}" srcOrd="0" destOrd="0" presId="urn:microsoft.com/office/officeart/2005/8/layout/vList2"/>
    <dgm:cxn modelId="{2F389E5D-3CC7-1F4B-B120-F9501599FFAA}" type="presParOf" srcId="{5BDD806B-568D-BD43-83E4-4F862A8C5245}" destId="{ED68D711-C890-E24B-B0B8-1ED07B901757}" srcOrd="1" destOrd="0" presId="urn:microsoft.com/office/officeart/2005/8/layout/vList2"/>
    <dgm:cxn modelId="{CDD98251-0A8D-AF48-BF23-2FED118DEF12}" type="presParOf" srcId="{5BDD806B-568D-BD43-83E4-4F862A8C5245}" destId="{1F5E8DF2-C5B9-E043-A342-E621AA9E857A}" srcOrd="2" destOrd="0" presId="urn:microsoft.com/office/officeart/2005/8/layout/vList2"/>
    <dgm:cxn modelId="{154FC361-D329-4946-A753-00A1DD40B89B}" type="presParOf" srcId="{5BDD806B-568D-BD43-83E4-4F862A8C5245}" destId="{2EA47992-2F09-E744-A9F1-FF997081BC2D}" srcOrd="3" destOrd="0" presId="urn:microsoft.com/office/officeart/2005/8/layout/vList2"/>
    <dgm:cxn modelId="{DD7DB9CE-0EB8-F64D-AB9E-F2E1AD82C13A}" type="presParOf" srcId="{5BDD806B-568D-BD43-83E4-4F862A8C5245}" destId="{AE47C3C7-CD02-254E-B3D6-638AE6021EDF}" srcOrd="4" destOrd="0" presId="urn:microsoft.com/office/officeart/2005/8/layout/vList2"/>
    <dgm:cxn modelId="{EC5C364E-087B-C542-AA5A-B8097F8F6DF6}" type="presParOf" srcId="{5BDD806B-568D-BD43-83E4-4F862A8C5245}" destId="{228DF981-6D29-CB4C-8BBE-893D2DD2BDCB}" srcOrd="5" destOrd="0" presId="urn:microsoft.com/office/officeart/2005/8/layout/vList2"/>
    <dgm:cxn modelId="{136D36DC-C87A-4B47-AC05-3EF10D099DFF}" type="presParOf" srcId="{5BDD806B-568D-BD43-83E4-4F862A8C5245}" destId="{E57CC1CD-7781-8B47-8AF5-7766F076804C}" srcOrd="6" destOrd="0" presId="urn:microsoft.com/office/officeart/2005/8/layout/vList2"/>
    <dgm:cxn modelId="{6E94471F-1BD1-6E44-809C-00C31D73C77B}" type="presParOf" srcId="{5BDD806B-568D-BD43-83E4-4F862A8C5245}" destId="{61E28D81-7AB5-244F-B34E-FF5B0966D7F5}" srcOrd="7" destOrd="0" presId="urn:microsoft.com/office/officeart/2005/8/layout/vList2"/>
    <dgm:cxn modelId="{FDC4FD4A-FEC5-CA4C-AF1F-8519AB7DFDDC}" type="presParOf" srcId="{5BDD806B-568D-BD43-83E4-4F862A8C5245}" destId="{8D4570D5-837F-1548-9AF7-820A3A6792CC}" srcOrd="8" destOrd="0" presId="urn:microsoft.com/office/officeart/2005/8/layout/vList2"/>
    <dgm:cxn modelId="{45720DB9-24D7-D743-ADB8-83B41FF7A324}" type="presParOf" srcId="{5BDD806B-568D-BD43-83E4-4F862A8C5245}" destId="{2F23E5E9-6B98-7949-AF04-E0DDE2D47308}" srcOrd="9" destOrd="0" presId="urn:microsoft.com/office/officeart/2005/8/layout/vList2"/>
    <dgm:cxn modelId="{9D4B58DE-51EA-7946-8062-CEC9CC9A543C}" type="presParOf" srcId="{5BDD806B-568D-BD43-83E4-4F862A8C5245}" destId="{BA5F76D5-40EF-4F44-A992-C77BDA25D76B}" srcOrd="10" destOrd="0" presId="urn:microsoft.com/office/officeart/2005/8/layout/vList2"/>
    <dgm:cxn modelId="{F54E7900-D90C-2247-B3EF-AF3EDF85DA52}" type="presParOf" srcId="{5BDD806B-568D-BD43-83E4-4F862A8C5245}" destId="{4EA520AE-C4D0-0D4A-B730-B79AC626785F}" srcOrd="11" destOrd="0" presId="urn:microsoft.com/office/officeart/2005/8/layout/vList2"/>
    <dgm:cxn modelId="{96293358-6AD2-F04C-B5E5-67584BDF2CA2}" type="presParOf" srcId="{5BDD806B-568D-BD43-83E4-4F862A8C5245}" destId="{B9E35A56-26C7-AE48-9BB5-327627D29CC8}" srcOrd="1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A6B127C-1A9A-4F00-8E12-C5C48DC00CED}" type="doc">
      <dgm:prSet loTypeId="urn:microsoft.com/office/officeart/2005/8/layout/vProcess5" loCatId="process" qsTypeId="urn:microsoft.com/office/officeart/2005/8/quickstyle/simple4#6" qsCatId="simple" csTypeId="urn:microsoft.com/office/officeart/2005/8/colors/colorful1#27" csCatId="colorful" phldr="1"/>
      <dgm:spPr/>
      <dgm:t>
        <a:bodyPr/>
        <a:lstStyle/>
        <a:p>
          <a:endParaRPr lang="en-US"/>
        </a:p>
      </dgm:t>
    </dgm:pt>
    <dgm:pt modelId="{720A0C3F-0672-45F1-A1EC-F159C5316A47}">
      <dgm:prSet/>
      <dgm:spPr/>
      <dgm:t>
        <a:bodyPr/>
        <a:lstStyle/>
        <a:p>
          <a:r>
            <a:rPr lang="en-GB" dirty="0"/>
            <a:t>Children must wear the appropriate school uniform – no hoodies, caps, full black trainers may be worn without excessive branding etc.</a:t>
          </a:r>
          <a:endParaRPr lang="en-US" dirty="0"/>
        </a:p>
      </dgm:t>
    </dgm:pt>
    <dgm:pt modelId="{26B24107-453B-49E1-AF7B-C924D171BDD1}" type="parTrans" cxnId="{73C07E35-6027-42F2-BE51-B4B864F5FE44}">
      <dgm:prSet/>
      <dgm:spPr/>
      <dgm:t>
        <a:bodyPr/>
        <a:lstStyle/>
        <a:p>
          <a:endParaRPr lang="en-US"/>
        </a:p>
      </dgm:t>
    </dgm:pt>
    <dgm:pt modelId="{E5C01134-AACB-46D5-8298-639CDC2F7548}" type="sibTrans" cxnId="{73C07E35-6027-42F2-BE51-B4B864F5FE44}">
      <dgm:prSet/>
      <dgm:spPr/>
      <dgm:t>
        <a:bodyPr/>
        <a:lstStyle/>
        <a:p>
          <a:endParaRPr lang="en-US"/>
        </a:p>
      </dgm:t>
    </dgm:pt>
    <dgm:pt modelId="{D8956F44-2367-4D45-8105-B78D8C043449}">
      <dgm:prSet/>
      <dgm:spPr/>
      <dgm:t>
        <a:bodyPr/>
        <a:lstStyle/>
        <a:p>
          <a:r>
            <a:rPr lang="en-GB" dirty="0"/>
            <a:t>PE kit is part of school uniform and should be worn to school on the day of your child’s PE lesson. Remember to bring a coat!</a:t>
          </a:r>
          <a:endParaRPr lang="en-US" dirty="0"/>
        </a:p>
      </dgm:t>
    </dgm:pt>
    <dgm:pt modelId="{F39C4D12-5A8A-4016-AEC4-64A19DDE5C22}" type="parTrans" cxnId="{3EEE483E-3B3D-42A5-B00A-8D201941E793}">
      <dgm:prSet/>
      <dgm:spPr/>
      <dgm:t>
        <a:bodyPr/>
        <a:lstStyle/>
        <a:p>
          <a:endParaRPr lang="en-US"/>
        </a:p>
      </dgm:t>
    </dgm:pt>
    <dgm:pt modelId="{B3A55C95-28F1-4D81-A5C7-FE2E8EE4FDFA}" type="sibTrans" cxnId="{3EEE483E-3B3D-42A5-B00A-8D201941E793}">
      <dgm:prSet/>
      <dgm:spPr/>
      <dgm:t>
        <a:bodyPr/>
        <a:lstStyle/>
        <a:p>
          <a:endParaRPr lang="en-US"/>
        </a:p>
      </dgm:t>
    </dgm:pt>
    <dgm:pt modelId="{D92BB155-872B-4D8D-BEDD-8EE3632B2DDE}">
      <dgm:prSet/>
      <dgm:spPr/>
      <dgm:t>
        <a:bodyPr/>
        <a:lstStyle/>
        <a:p>
          <a:r>
            <a:rPr lang="en-GB" dirty="0"/>
            <a:t>P.E. Days:</a:t>
          </a:r>
        </a:p>
        <a:p>
          <a:r>
            <a:rPr lang="en-GB" dirty="0"/>
            <a:t>Beech Class Thursday and Friday</a:t>
          </a:r>
        </a:p>
        <a:p>
          <a:r>
            <a:rPr lang="en-GB" dirty="0"/>
            <a:t>Willow Class – Friday </a:t>
          </a:r>
          <a:endParaRPr lang="en-US" dirty="0"/>
        </a:p>
      </dgm:t>
    </dgm:pt>
    <dgm:pt modelId="{AA2E4CD8-1C9E-46A1-8C81-9FDB344A94A9}" type="parTrans" cxnId="{ACC3025F-E945-4DE9-8D0D-F80F74D19AB2}">
      <dgm:prSet/>
      <dgm:spPr/>
      <dgm:t>
        <a:bodyPr/>
        <a:lstStyle/>
        <a:p>
          <a:endParaRPr lang="en-US"/>
        </a:p>
      </dgm:t>
    </dgm:pt>
    <dgm:pt modelId="{6862FEB1-3379-4844-8BE7-2519172010EE}" type="sibTrans" cxnId="{ACC3025F-E945-4DE9-8D0D-F80F74D19AB2}">
      <dgm:prSet/>
      <dgm:spPr/>
      <dgm:t>
        <a:bodyPr/>
        <a:lstStyle/>
        <a:p>
          <a:endParaRPr lang="en-US"/>
        </a:p>
      </dgm:t>
    </dgm:pt>
    <dgm:pt modelId="{38185DA4-74B5-9C4A-BAE0-745F34AFC276}" type="pres">
      <dgm:prSet presAssocID="{EA6B127C-1A9A-4F00-8E12-C5C48DC00CED}" presName="outerComposite" presStyleCnt="0">
        <dgm:presLayoutVars>
          <dgm:chMax val="5"/>
          <dgm:dir/>
          <dgm:resizeHandles val="exact"/>
        </dgm:presLayoutVars>
      </dgm:prSet>
      <dgm:spPr/>
    </dgm:pt>
    <dgm:pt modelId="{B3BEECCB-E1DB-C34F-B114-303AAEEBF0F2}" type="pres">
      <dgm:prSet presAssocID="{EA6B127C-1A9A-4F00-8E12-C5C48DC00CED}" presName="dummyMaxCanvas" presStyleCnt="0">
        <dgm:presLayoutVars/>
      </dgm:prSet>
      <dgm:spPr/>
    </dgm:pt>
    <dgm:pt modelId="{56E5B397-FBBE-0743-8C3F-6032B5D73F7A}" type="pres">
      <dgm:prSet presAssocID="{EA6B127C-1A9A-4F00-8E12-C5C48DC00CED}" presName="ThreeNodes_1" presStyleLbl="node1" presStyleIdx="0" presStyleCnt="3">
        <dgm:presLayoutVars>
          <dgm:bulletEnabled val="1"/>
        </dgm:presLayoutVars>
      </dgm:prSet>
      <dgm:spPr/>
    </dgm:pt>
    <dgm:pt modelId="{7C0D2CF9-C0C0-0D47-98E0-C2CD07206A58}" type="pres">
      <dgm:prSet presAssocID="{EA6B127C-1A9A-4F00-8E12-C5C48DC00CED}" presName="ThreeNodes_2" presStyleLbl="node1" presStyleIdx="1" presStyleCnt="3">
        <dgm:presLayoutVars>
          <dgm:bulletEnabled val="1"/>
        </dgm:presLayoutVars>
      </dgm:prSet>
      <dgm:spPr/>
    </dgm:pt>
    <dgm:pt modelId="{ABDB1580-A51F-7D49-9CE6-B415EB296C85}" type="pres">
      <dgm:prSet presAssocID="{EA6B127C-1A9A-4F00-8E12-C5C48DC00CED}" presName="ThreeNodes_3" presStyleLbl="node1" presStyleIdx="2" presStyleCnt="3">
        <dgm:presLayoutVars>
          <dgm:bulletEnabled val="1"/>
        </dgm:presLayoutVars>
      </dgm:prSet>
      <dgm:spPr/>
    </dgm:pt>
    <dgm:pt modelId="{186A7198-25C2-A540-A0C4-F2F5B38813A4}" type="pres">
      <dgm:prSet presAssocID="{EA6B127C-1A9A-4F00-8E12-C5C48DC00CED}" presName="ThreeConn_1-2" presStyleLbl="fgAccFollowNode1" presStyleIdx="0" presStyleCnt="2">
        <dgm:presLayoutVars>
          <dgm:bulletEnabled val="1"/>
        </dgm:presLayoutVars>
      </dgm:prSet>
      <dgm:spPr/>
    </dgm:pt>
    <dgm:pt modelId="{E4679D3A-1D9F-794B-B720-3F2C7D373EA6}" type="pres">
      <dgm:prSet presAssocID="{EA6B127C-1A9A-4F00-8E12-C5C48DC00CED}" presName="ThreeConn_2-3" presStyleLbl="fgAccFollowNode1" presStyleIdx="1" presStyleCnt="2">
        <dgm:presLayoutVars>
          <dgm:bulletEnabled val="1"/>
        </dgm:presLayoutVars>
      </dgm:prSet>
      <dgm:spPr/>
    </dgm:pt>
    <dgm:pt modelId="{B43CDFDC-F1ED-6B40-BB90-2C7C112FF76B}" type="pres">
      <dgm:prSet presAssocID="{EA6B127C-1A9A-4F00-8E12-C5C48DC00CED}" presName="ThreeNodes_1_text" presStyleLbl="node1" presStyleIdx="2" presStyleCnt="3">
        <dgm:presLayoutVars>
          <dgm:bulletEnabled val="1"/>
        </dgm:presLayoutVars>
      </dgm:prSet>
      <dgm:spPr/>
    </dgm:pt>
    <dgm:pt modelId="{2DD96EBB-1824-0245-81F4-9A12881C5F15}" type="pres">
      <dgm:prSet presAssocID="{EA6B127C-1A9A-4F00-8E12-C5C48DC00CED}" presName="ThreeNodes_2_text" presStyleLbl="node1" presStyleIdx="2" presStyleCnt="3">
        <dgm:presLayoutVars>
          <dgm:bulletEnabled val="1"/>
        </dgm:presLayoutVars>
      </dgm:prSet>
      <dgm:spPr/>
    </dgm:pt>
    <dgm:pt modelId="{EA273A55-8245-E144-A02A-C3DFCF20FF0A}" type="pres">
      <dgm:prSet presAssocID="{EA6B127C-1A9A-4F00-8E12-C5C48DC00CED}" presName="ThreeNodes_3_text" presStyleLbl="node1" presStyleIdx="2" presStyleCnt="3">
        <dgm:presLayoutVars>
          <dgm:bulletEnabled val="1"/>
        </dgm:presLayoutVars>
      </dgm:prSet>
      <dgm:spPr/>
    </dgm:pt>
  </dgm:ptLst>
  <dgm:cxnLst>
    <dgm:cxn modelId="{140C5621-9D98-ED41-A4BB-E95CCF17E388}" type="presOf" srcId="{E5C01134-AACB-46D5-8298-639CDC2F7548}" destId="{186A7198-25C2-A540-A0C4-F2F5B38813A4}" srcOrd="0" destOrd="0" presId="urn:microsoft.com/office/officeart/2005/8/layout/vProcess5"/>
    <dgm:cxn modelId="{40FD4424-7AED-D14F-9369-85F5A1F2D095}" type="presOf" srcId="{720A0C3F-0672-45F1-A1EC-F159C5316A47}" destId="{B43CDFDC-F1ED-6B40-BB90-2C7C112FF76B}" srcOrd="1" destOrd="0" presId="urn:microsoft.com/office/officeart/2005/8/layout/vProcess5"/>
    <dgm:cxn modelId="{73C07E35-6027-42F2-BE51-B4B864F5FE44}" srcId="{EA6B127C-1A9A-4F00-8E12-C5C48DC00CED}" destId="{720A0C3F-0672-45F1-A1EC-F159C5316A47}" srcOrd="0" destOrd="0" parTransId="{26B24107-453B-49E1-AF7B-C924D171BDD1}" sibTransId="{E5C01134-AACB-46D5-8298-639CDC2F7548}"/>
    <dgm:cxn modelId="{3EEE483E-3B3D-42A5-B00A-8D201941E793}" srcId="{EA6B127C-1A9A-4F00-8E12-C5C48DC00CED}" destId="{D8956F44-2367-4D45-8105-B78D8C043449}" srcOrd="1" destOrd="0" parTransId="{F39C4D12-5A8A-4016-AEC4-64A19DDE5C22}" sibTransId="{B3A55C95-28F1-4D81-A5C7-FE2E8EE4FDFA}"/>
    <dgm:cxn modelId="{6081E15D-D6C5-5742-BBCD-9EE03E2D6BE9}" type="presOf" srcId="{D92BB155-872B-4D8D-BEDD-8EE3632B2DDE}" destId="{ABDB1580-A51F-7D49-9CE6-B415EB296C85}" srcOrd="0" destOrd="0" presId="urn:microsoft.com/office/officeart/2005/8/layout/vProcess5"/>
    <dgm:cxn modelId="{ACC3025F-E945-4DE9-8D0D-F80F74D19AB2}" srcId="{EA6B127C-1A9A-4F00-8E12-C5C48DC00CED}" destId="{D92BB155-872B-4D8D-BEDD-8EE3632B2DDE}" srcOrd="2" destOrd="0" parTransId="{AA2E4CD8-1C9E-46A1-8C81-9FDB344A94A9}" sibTransId="{6862FEB1-3379-4844-8BE7-2519172010EE}"/>
    <dgm:cxn modelId="{C7A33A8F-E055-C243-8B88-19F72595D9FB}" type="presOf" srcId="{EA6B127C-1A9A-4F00-8E12-C5C48DC00CED}" destId="{38185DA4-74B5-9C4A-BAE0-745F34AFC276}" srcOrd="0" destOrd="0" presId="urn:microsoft.com/office/officeart/2005/8/layout/vProcess5"/>
    <dgm:cxn modelId="{1BED6995-3081-5C4A-9D7A-27F98C6DE385}" type="presOf" srcId="{B3A55C95-28F1-4D81-A5C7-FE2E8EE4FDFA}" destId="{E4679D3A-1D9F-794B-B720-3F2C7D373EA6}" srcOrd="0" destOrd="0" presId="urn:microsoft.com/office/officeart/2005/8/layout/vProcess5"/>
    <dgm:cxn modelId="{F28B09A5-86BB-F541-AFF0-FA1DF333BCD3}" type="presOf" srcId="{D8956F44-2367-4D45-8105-B78D8C043449}" destId="{2DD96EBB-1824-0245-81F4-9A12881C5F15}" srcOrd="1" destOrd="0" presId="urn:microsoft.com/office/officeart/2005/8/layout/vProcess5"/>
    <dgm:cxn modelId="{922B0AAA-14B7-C848-9877-9B7D6E6BAED3}" type="presOf" srcId="{D8956F44-2367-4D45-8105-B78D8C043449}" destId="{7C0D2CF9-C0C0-0D47-98E0-C2CD07206A58}" srcOrd="0" destOrd="0" presId="urn:microsoft.com/office/officeart/2005/8/layout/vProcess5"/>
    <dgm:cxn modelId="{757F50C1-C7F6-5D4A-8A40-03252F4E15D7}" type="presOf" srcId="{D92BB155-872B-4D8D-BEDD-8EE3632B2DDE}" destId="{EA273A55-8245-E144-A02A-C3DFCF20FF0A}" srcOrd="1" destOrd="0" presId="urn:microsoft.com/office/officeart/2005/8/layout/vProcess5"/>
    <dgm:cxn modelId="{35DFA6E3-17B2-124F-8F14-5D3DD6F95C43}" type="presOf" srcId="{720A0C3F-0672-45F1-A1EC-F159C5316A47}" destId="{56E5B397-FBBE-0743-8C3F-6032B5D73F7A}" srcOrd="0" destOrd="0" presId="urn:microsoft.com/office/officeart/2005/8/layout/vProcess5"/>
    <dgm:cxn modelId="{7F6F2153-1C25-A24D-AF11-56610B9EEDD5}" type="presParOf" srcId="{38185DA4-74B5-9C4A-BAE0-745F34AFC276}" destId="{B3BEECCB-E1DB-C34F-B114-303AAEEBF0F2}" srcOrd="0" destOrd="0" presId="urn:microsoft.com/office/officeart/2005/8/layout/vProcess5"/>
    <dgm:cxn modelId="{9D0BCC18-0497-8542-92CF-14F823E5EDAB}" type="presParOf" srcId="{38185DA4-74B5-9C4A-BAE0-745F34AFC276}" destId="{56E5B397-FBBE-0743-8C3F-6032B5D73F7A}" srcOrd="1" destOrd="0" presId="urn:microsoft.com/office/officeart/2005/8/layout/vProcess5"/>
    <dgm:cxn modelId="{585AB863-9587-B947-8CCA-0D998171A229}" type="presParOf" srcId="{38185DA4-74B5-9C4A-BAE0-745F34AFC276}" destId="{7C0D2CF9-C0C0-0D47-98E0-C2CD07206A58}" srcOrd="2" destOrd="0" presId="urn:microsoft.com/office/officeart/2005/8/layout/vProcess5"/>
    <dgm:cxn modelId="{1DDDE137-DAEF-C441-B7F3-0E1AD30FBDE8}" type="presParOf" srcId="{38185DA4-74B5-9C4A-BAE0-745F34AFC276}" destId="{ABDB1580-A51F-7D49-9CE6-B415EB296C85}" srcOrd="3" destOrd="0" presId="urn:microsoft.com/office/officeart/2005/8/layout/vProcess5"/>
    <dgm:cxn modelId="{8A7CDAAE-5F5A-E347-8DD3-C2E9EDCBFD45}" type="presParOf" srcId="{38185DA4-74B5-9C4A-BAE0-745F34AFC276}" destId="{186A7198-25C2-A540-A0C4-F2F5B38813A4}" srcOrd="4" destOrd="0" presId="urn:microsoft.com/office/officeart/2005/8/layout/vProcess5"/>
    <dgm:cxn modelId="{C9EE7AE1-8693-8147-9F13-742B18CFF4C8}" type="presParOf" srcId="{38185DA4-74B5-9C4A-BAE0-745F34AFC276}" destId="{E4679D3A-1D9F-794B-B720-3F2C7D373EA6}" srcOrd="5" destOrd="0" presId="urn:microsoft.com/office/officeart/2005/8/layout/vProcess5"/>
    <dgm:cxn modelId="{49980A2D-33CF-3448-815F-1BFE4328B2E0}" type="presParOf" srcId="{38185DA4-74B5-9C4A-BAE0-745F34AFC276}" destId="{B43CDFDC-F1ED-6B40-BB90-2C7C112FF76B}" srcOrd="6" destOrd="0" presId="urn:microsoft.com/office/officeart/2005/8/layout/vProcess5"/>
    <dgm:cxn modelId="{0A6B0A24-3969-BA47-8544-AC27A503A120}" type="presParOf" srcId="{38185DA4-74B5-9C4A-BAE0-745F34AFC276}" destId="{2DD96EBB-1824-0245-81F4-9A12881C5F15}" srcOrd="7" destOrd="0" presId="urn:microsoft.com/office/officeart/2005/8/layout/vProcess5"/>
    <dgm:cxn modelId="{E7D2B9CE-90BB-E545-AA96-FE72EED242EF}" type="presParOf" srcId="{38185DA4-74B5-9C4A-BAE0-745F34AFC276}" destId="{EA273A55-8245-E144-A02A-C3DFCF20FF0A}"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1671862-E58C-4E61-9F01-412D29F77327}" type="doc">
      <dgm:prSet loTypeId="urn:microsoft.com/office/officeart/2005/8/layout/default" loCatId="list" qsTypeId="urn:microsoft.com/office/officeart/2005/8/quickstyle/simple1#69" qsCatId="simple" csTypeId="urn:microsoft.com/office/officeart/2005/8/colors/colorful2#31" csCatId="colorful" phldr="1"/>
      <dgm:spPr/>
      <dgm:t>
        <a:bodyPr/>
        <a:lstStyle/>
        <a:p>
          <a:endParaRPr lang="en-US"/>
        </a:p>
      </dgm:t>
    </dgm:pt>
    <dgm:pt modelId="{AD353D01-FD37-4FB3-81A0-7B9A4F653592}">
      <dgm:prSet/>
      <dgm:spPr/>
      <dgm:t>
        <a:bodyPr/>
        <a:lstStyle/>
        <a:p>
          <a:r>
            <a:rPr lang="en-GB" dirty="0"/>
            <a:t>Warm, waterproof coat</a:t>
          </a:r>
          <a:endParaRPr lang="en-US" dirty="0"/>
        </a:p>
      </dgm:t>
    </dgm:pt>
    <dgm:pt modelId="{8E22DD2E-97F1-4500-A81D-32F4BF405EE5}" type="parTrans" cxnId="{4E9826E2-955D-4EAD-B501-3A1E033264BF}">
      <dgm:prSet/>
      <dgm:spPr/>
      <dgm:t>
        <a:bodyPr/>
        <a:lstStyle/>
        <a:p>
          <a:endParaRPr lang="en-US"/>
        </a:p>
      </dgm:t>
    </dgm:pt>
    <dgm:pt modelId="{B41DD8A4-F0A5-4464-B499-D7A3F18475AB}" type="sibTrans" cxnId="{4E9826E2-955D-4EAD-B501-3A1E033264BF}">
      <dgm:prSet/>
      <dgm:spPr/>
      <dgm:t>
        <a:bodyPr/>
        <a:lstStyle/>
        <a:p>
          <a:endParaRPr lang="en-US"/>
        </a:p>
      </dgm:t>
    </dgm:pt>
    <dgm:pt modelId="{59B14A19-FA4A-46E5-BAC8-A09BC3365DC7}">
      <dgm:prSet/>
      <dgm:spPr/>
      <dgm:t>
        <a:bodyPr/>
        <a:lstStyle/>
        <a:p>
          <a:r>
            <a:rPr lang="en-US" dirty="0"/>
            <a:t>reusable water bottles</a:t>
          </a:r>
        </a:p>
        <a:p>
          <a:r>
            <a:rPr lang="en-US" dirty="0"/>
            <a:t>labelled</a:t>
          </a:r>
        </a:p>
      </dgm:t>
    </dgm:pt>
    <dgm:pt modelId="{E066A7B3-C255-4ABB-830E-A124D85EC70B}" type="parTrans" cxnId="{1107CFBE-7CBF-4733-80CE-9B881C8CB56E}">
      <dgm:prSet/>
      <dgm:spPr/>
      <dgm:t>
        <a:bodyPr/>
        <a:lstStyle/>
        <a:p>
          <a:endParaRPr lang="en-US"/>
        </a:p>
      </dgm:t>
    </dgm:pt>
    <dgm:pt modelId="{41D52E1E-68A1-481E-AC00-790686E4B028}" type="sibTrans" cxnId="{1107CFBE-7CBF-4733-80CE-9B881C8CB56E}">
      <dgm:prSet/>
      <dgm:spPr/>
      <dgm:t>
        <a:bodyPr/>
        <a:lstStyle/>
        <a:p>
          <a:endParaRPr lang="en-US"/>
        </a:p>
      </dgm:t>
    </dgm:pt>
    <dgm:pt modelId="{D6CDC4C0-330C-45BF-ABC4-3803C2492887}">
      <dgm:prSet/>
      <dgm:spPr/>
      <dgm:t>
        <a:bodyPr/>
        <a:lstStyle/>
        <a:p>
          <a:r>
            <a:rPr lang="en-US" dirty="0"/>
            <a:t>Named lunchbox</a:t>
          </a:r>
        </a:p>
      </dgm:t>
    </dgm:pt>
    <dgm:pt modelId="{24C28E83-F047-4DAD-A019-BC5275CC7DFE}" type="parTrans" cxnId="{1353020C-347B-487B-8611-0C4C3A7880D2}">
      <dgm:prSet/>
      <dgm:spPr/>
      <dgm:t>
        <a:bodyPr/>
        <a:lstStyle/>
        <a:p>
          <a:endParaRPr lang="en-US"/>
        </a:p>
      </dgm:t>
    </dgm:pt>
    <dgm:pt modelId="{7150F89C-0FA4-40A7-9A3E-FADE69219314}" type="sibTrans" cxnId="{1353020C-347B-487B-8611-0C4C3A7880D2}">
      <dgm:prSet/>
      <dgm:spPr/>
      <dgm:t>
        <a:bodyPr/>
        <a:lstStyle/>
        <a:p>
          <a:endParaRPr lang="en-US"/>
        </a:p>
      </dgm:t>
    </dgm:pt>
    <dgm:pt modelId="{3B7446DD-08E7-4549-98F2-72E26CC8515F}">
      <dgm:prSet/>
      <dgm:spPr/>
      <dgm:t>
        <a:bodyPr/>
        <a:lstStyle/>
        <a:p>
          <a:r>
            <a:rPr lang="en-GB" dirty="0"/>
            <a:t>Reading Diary and reading book </a:t>
          </a:r>
          <a:endParaRPr lang="en-US" dirty="0"/>
        </a:p>
      </dgm:t>
    </dgm:pt>
    <dgm:pt modelId="{DFE85A75-6235-4259-B080-737DE402EDC4}" type="sibTrans" cxnId="{41548796-0CEF-4A82-B052-628B240FCD87}">
      <dgm:prSet/>
      <dgm:spPr/>
      <dgm:t>
        <a:bodyPr/>
        <a:lstStyle/>
        <a:p>
          <a:endParaRPr lang="en-US"/>
        </a:p>
      </dgm:t>
    </dgm:pt>
    <dgm:pt modelId="{0672AAA3-37FD-4F4B-B9A7-95E366362058}" type="parTrans" cxnId="{41548796-0CEF-4A82-B052-628B240FCD87}">
      <dgm:prSet/>
      <dgm:spPr/>
      <dgm:t>
        <a:bodyPr/>
        <a:lstStyle/>
        <a:p>
          <a:endParaRPr lang="en-US"/>
        </a:p>
      </dgm:t>
    </dgm:pt>
    <dgm:pt modelId="{6DF72098-E678-4147-8775-FEED73F35AA7}">
      <dgm:prSet/>
      <dgm:spPr/>
      <dgm:t>
        <a:bodyPr/>
        <a:lstStyle/>
        <a:p>
          <a:r>
            <a:rPr lang="en-GB" dirty="0"/>
            <a:t>Labelled inhaler (if needed)</a:t>
          </a:r>
        </a:p>
      </dgm:t>
    </dgm:pt>
    <dgm:pt modelId="{207584A8-6E52-E942-B7E8-E3276C6FE2CD}" type="parTrans" cxnId="{2DB507E5-99FC-E747-AC4C-51F5CF59A756}">
      <dgm:prSet/>
      <dgm:spPr/>
      <dgm:t>
        <a:bodyPr/>
        <a:lstStyle/>
        <a:p>
          <a:endParaRPr lang="en-GB"/>
        </a:p>
      </dgm:t>
    </dgm:pt>
    <dgm:pt modelId="{C3CA3D4E-576A-254B-B0A1-BD3C1B905835}" type="sibTrans" cxnId="{2DB507E5-99FC-E747-AC4C-51F5CF59A756}">
      <dgm:prSet/>
      <dgm:spPr/>
      <dgm:t>
        <a:bodyPr/>
        <a:lstStyle/>
        <a:p>
          <a:endParaRPr lang="en-GB"/>
        </a:p>
      </dgm:t>
    </dgm:pt>
    <dgm:pt modelId="{B89F6F8A-AB01-0E49-9F5F-96D97ACAD42E}" type="pres">
      <dgm:prSet presAssocID="{E1671862-E58C-4E61-9F01-412D29F77327}" presName="diagram" presStyleCnt="0">
        <dgm:presLayoutVars>
          <dgm:dir/>
          <dgm:resizeHandles val="exact"/>
        </dgm:presLayoutVars>
      </dgm:prSet>
      <dgm:spPr/>
    </dgm:pt>
    <dgm:pt modelId="{2EE39259-7336-D34A-A16F-2C9D2D13CB88}" type="pres">
      <dgm:prSet presAssocID="{AD353D01-FD37-4FB3-81A0-7B9A4F653592}" presName="node" presStyleLbl="node1" presStyleIdx="0" presStyleCnt="5">
        <dgm:presLayoutVars>
          <dgm:bulletEnabled val="1"/>
        </dgm:presLayoutVars>
      </dgm:prSet>
      <dgm:spPr/>
    </dgm:pt>
    <dgm:pt modelId="{54355D4A-23CB-7746-8D24-A8E2D023946D}" type="pres">
      <dgm:prSet presAssocID="{B41DD8A4-F0A5-4464-B499-D7A3F18475AB}" presName="sibTrans" presStyleCnt="0"/>
      <dgm:spPr/>
    </dgm:pt>
    <dgm:pt modelId="{DE6C3AD7-8DEB-F94F-ABBC-4F5E70D87E26}" type="pres">
      <dgm:prSet presAssocID="{59B14A19-FA4A-46E5-BAC8-A09BC3365DC7}" presName="node" presStyleLbl="node1" presStyleIdx="1" presStyleCnt="5">
        <dgm:presLayoutVars>
          <dgm:bulletEnabled val="1"/>
        </dgm:presLayoutVars>
      </dgm:prSet>
      <dgm:spPr/>
    </dgm:pt>
    <dgm:pt modelId="{DE82A87C-CB85-0149-BE15-19E2474B6154}" type="pres">
      <dgm:prSet presAssocID="{41D52E1E-68A1-481E-AC00-790686E4B028}" presName="sibTrans" presStyleCnt="0"/>
      <dgm:spPr/>
    </dgm:pt>
    <dgm:pt modelId="{14E05D57-E569-7A44-88AD-1AA2859ED7AC}" type="pres">
      <dgm:prSet presAssocID="{3B7446DD-08E7-4549-98F2-72E26CC8515F}" presName="node" presStyleLbl="node1" presStyleIdx="2" presStyleCnt="5">
        <dgm:presLayoutVars>
          <dgm:bulletEnabled val="1"/>
        </dgm:presLayoutVars>
      </dgm:prSet>
      <dgm:spPr/>
    </dgm:pt>
    <dgm:pt modelId="{AD675B39-C634-A549-B271-23507FCECC4A}" type="pres">
      <dgm:prSet presAssocID="{DFE85A75-6235-4259-B080-737DE402EDC4}" presName="sibTrans" presStyleCnt="0"/>
      <dgm:spPr/>
    </dgm:pt>
    <dgm:pt modelId="{A925D631-033C-714E-B37B-9D64BE080BEA}" type="pres">
      <dgm:prSet presAssocID="{D6CDC4C0-330C-45BF-ABC4-3803C2492887}" presName="node" presStyleLbl="node1" presStyleIdx="3" presStyleCnt="5">
        <dgm:presLayoutVars>
          <dgm:bulletEnabled val="1"/>
        </dgm:presLayoutVars>
      </dgm:prSet>
      <dgm:spPr/>
    </dgm:pt>
    <dgm:pt modelId="{8B752C20-59ED-4644-BB29-E5041DD71DCA}" type="pres">
      <dgm:prSet presAssocID="{7150F89C-0FA4-40A7-9A3E-FADE69219314}" presName="sibTrans" presStyleCnt="0"/>
      <dgm:spPr/>
    </dgm:pt>
    <dgm:pt modelId="{7DE47060-2DAE-D343-A00E-A5DC864AC623}" type="pres">
      <dgm:prSet presAssocID="{6DF72098-E678-4147-8775-FEED73F35AA7}" presName="node" presStyleLbl="node1" presStyleIdx="4" presStyleCnt="5">
        <dgm:presLayoutVars>
          <dgm:bulletEnabled val="1"/>
        </dgm:presLayoutVars>
      </dgm:prSet>
      <dgm:spPr/>
    </dgm:pt>
  </dgm:ptLst>
  <dgm:cxnLst>
    <dgm:cxn modelId="{1353020C-347B-487B-8611-0C4C3A7880D2}" srcId="{E1671862-E58C-4E61-9F01-412D29F77327}" destId="{D6CDC4C0-330C-45BF-ABC4-3803C2492887}" srcOrd="3" destOrd="0" parTransId="{24C28E83-F047-4DAD-A019-BC5275CC7DFE}" sibTransId="{7150F89C-0FA4-40A7-9A3E-FADE69219314}"/>
    <dgm:cxn modelId="{BDBE2214-F83A-C848-888E-65EA9B61D0FE}" type="presOf" srcId="{E1671862-E58C-4E61-9F01-412D29F77327}" destId="{B89F6F8A-AB01-0E49-9F5F-96D97ACAD42E}" srcOrd="0" destOrd="0" presId="urn:microsoft.com/office/officeart/2005/8/layout/default"/>
    <dgm:cxn modelId="{0C2C701F-7DB6-1842-B647-4DFEF6AE8F94}" type="presOf" srcId="{59B14A19-FA4A-46E5-BAC8-A09BC3365DC7}" destId="{DE6C3AD7-8DEB-F94F-ABBC-4F5E70D87E26}" srcOrd="0" destOrd="0" presId="urn:microsoft.com/office/officeart/2005/8/layout/default"/>
    <dgm:cxn modelId="{4EA8683A-F2B9-D348-A36F-956F276C14EA}" type="presOf" srcId="{3B7446DD-08E7-4549-98F2-72E26CC8515F}" destId="{14E05D57-E569-7A44-88AD-1AA2859ED7AC}" srcOrd="0" destOrd="0" presId="urn:microsoft.com/office/officeart/2005/8/layout/default"/>
    <dgm:cxn modelId="{F0F28F43-8BBE-8542-88FA-547187692E72}" type="presOf" srcId="{6DF72098-E678-4147-8775-FEED73F35AA7}" destId="{7DE47060-2DAE-D343-A00E-A5DC864AC623}" srcOrd="0" destOrd="0" presId="urn:microsoft.com/office/officeart/2005/8/layout/default"/>
    <dgm:cxn modelId="{48068D5D-CFB3-A143-A663-235C7E9146FE}" type="presOf" srcId="{D6CDC4C0-330C-45BF-ABC4-3803C2492887}" destId="{A925D631-033C-714E-B37B-9D64BE080BEA}" srcOrd="0" destOrd="0" presId="urn:microsoft.com/office/officeart/2005/8/layout/default"/>
    <dgm:cxn modelId="{41548796-0CEF-4A82-B052-628B240FCD87}" srcId="{E1671862-E58C-4E61-9F01-412D29F77327}" destId="{3B7446DD-08E7-4549-98F2-72E26CC8515F}" srcOrd="2" destOrd="0" parTransId="{0672AAA3-37FD-4F4B-B9A7-95E366362058}" sibTransId="{DFE85A75-6235-4259-B080-737DE402EDC4}"/>
    <dgm:cxn modelId="{1107CFBE-7CBF-4733-80CE-9B881C8CB56E}" srcId="{E1671862-E58C-4E61-9F01-412D29F77327}" destId="{59B14A19-FA4A-46E5-BAC8-A09BC3365DC7}" srcOrd="1" destOrd="0" parTransId="{E066A7B3-C255-4ABB-830E-A124D85EC70B}" sibTransId="{41D52E1E-68A1-481E-AC00-790686E4B028}"/>
    <dgm:cxn modelId="{4E9826E2-955D-4EAD-B501-3A1E033264BF}" srcId="{E1671862-E58C-4E61-9F01-412D29F77327}" destId="{AD353D01-FD37-4FB3-81A0-7B9A4F653592}" srcOrd="0" destOrd="0" parTransId="{8E22DD2E-97F1-4500-A81D-32F4BF405EE5}" sibTransId="{B41DD8A4-F0A5-4464-B499-D7A3F18475AB}"/>
    <dgm:cxn modelId="{2DB507E5-99FC-E747-AC4C-51F5CF59A756}" srcId="{E1671862-E58C-4E61-9F01-412D29F77327}" destId="{6DF72098-E678-4147-8775-FEED73F35AA7}" srcOrd="4" destOrd="0" parTransId="{207584A8-6E52-E942-B7E8-E3276C6FE2CD}" sibTransId="{C3CA3D4E-576A-254B-B0A1-BD3C1B905835}"/>
    <dgm:cxn modelId="{2B40C7E7-658F-0B4F-85EA-F2FED16754B0}" type="presOf" srcId="{AD353D01-FD37-4FB3-81A0-7B9A4F653592}" destId="{2EE39259-7336-D34A-A16F-2C9D2D13CB88}" srcOrd="0" destOrd="0" presId="urn:microsoft.com/office/officeart/2005/8/layout/default"/>
    <dgm:cxn modelId="{E8EAEC2F-EAF5-2D4D-9CE7-28BF88C0D682}" type="presParOf" srcId="{B89F6F8A-AB01-0E49-9F5F-96D97ACAD42E}" destId="{2EE39259-7336-D34A-A16F-2C9D2D13CB88}" srcOrd="0" destOrd="0" presId="urn:microsoft.com/office/officeart/2005/8/layout/default"/>
    <dgm:cxn modelId="{1F222EB9-3EE2-D44C-9F99-FDBBE87102E6}" type="presParOf" srcId="{B89F6F8A-AB01-0E49-9F5F-96D97ACAD42E}" destId="{54355D4A-23CB-7746-8D24-A8E2D023946D}" srcOrd="1" destOrd="0" presId="urn:microsoft.com/office/officeart/2005/8/layout/default"/>
    <dgm:cxn modelId="{7CC743AB-B96B-8842-95CE-241CA33A3603}" type="presParOf" srcId="{B89F6F8A-AB01-0E49-9F5F-96D97ACAD42E}" destId="{DE6C3AD7-8DEB-F94F-ABBC-4F5E70D87E26}" srcOrd="2" destOrd="0" presId="urn:microsoft.com/office/officeart/2005/8/layout/default"/>
    <dgm:cxn modelId="{D5E3E018-9B33-5F45-B004-A6243B227B85}" type="presParOf" srcId="{B89F6F8A-AB01-0E49-9F5F-96D97ACAD42E}" destId="{DE82A87C-CB85-0149-BE15-19E2474B6154}" srcOrd="3" destOrd="0" presId="urn:microsoft.com/office/officeart/2005/8/layout/default"/>
    <dgm:cxn modelId="{3C2CA269-47DC-964E-92EC-274F8D9337B7}" type="presParOf" srcId="{B89F6F8A-AB01-0E49-9F5F-96D97ACAD42E}" destId="{14E05D57-E569-7A44-88AD-1AA2859ED7AC}" srcOrd="4" destOrd="0" presId="urn:microsoft.com/office/officeart/2005/8/layout/default"/>
    <dgm:cxn modelId="{BBC25574-C24B-2B49-BC42-26B0E32A0147}" type="presParOf" srcId="{B89F6F8A-AB01-0E49-9F5F-96D97ACAD42E}" destId="{AD675B39-C634-A549-B271-23507FCECC4A}" srcOrd="5" destOrd="0" presId="urn:microsoft.com/office/officeart/2005/8/layout/default"/>
    <dgm:cxn modelId="{932F3443-2B6E-4F49-823C-82F735A981D1}" type="presParOf" srcId="{B89F6F8A-AB01-0E49-9F5F-96D97ACAD42E}" destId="{A925D631-033C-714E-B37B-9D64BE080BEA}" srcOrd="6" destOrd="0" presId="urn:microsoft.com/office/officeart/2005/8/layout/default"/>
    <dgm:cxn modelId="{C6344FD7-B956-7841-B65B-9A50DFA7E13F}" type="presParOf" srcId="{B89F6F8A-AB01-0E49-9F5F-96D97ACAD42E}" destId="{8B752C20-59ED-4644-BB29-E5041DD71DCA}" srcOrd="7" destOrd="0" presId="urn:microsoft.com/office/officeart/2005/8/layout/default"/>
    <dgm:cxn modelId="{217C70CA-DAB2-6C44-A76F-31CF3C8EB378}" type="presParOf" srcId="{B89F6F8A-AB01-0E49-9F5F-96D97ACAD42E}" destId="{7DE47060-2DAE-D343-A00E-A5DC864AC623}"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44B2309-C893-1347-9EC6-DCD046C6B4E5}" type="doc">
      <dgm:prSet loTypeId="urn:microsoft.com/office/officeart/2005/8/layout/vList3" loCatId="list" qsTypeId="urn:microsoft.com/office/officeart/2005/8/quickstyle/simple1#70" qsCatId="simple" csTypeId="urn:microsoft.com/office/officeart/2005/8/colors/colorful2#32" csCatId="colorful" phldr="1"/>
      <dgm:spPr/>
      <dgm:t>
        <a:bodyPr/>
        <a:lstStyle/>
        <a:p>
          <a:endParaRPr lang="en-GB"/>
        </a:p>
      </dgm:t>
    </dgm:pt>
    <dgm:pt modelId="{0A179C22-3AD2-2F4E-9835-71033A876C33}">
      <dgm:prSet/>
      <dgm:spPr/>
      <dgm:t>
        <a:bodyPr/>
        <a:lstStyle/>
        <a:p>
          <a:r>
            <a:rPr lang="en-GB" dirty="0"/>
            <a:t>Your child will shortly be issued with a reading book which is pitched to their reading level. </a:t>
          </a:r>
        </a:p>
      </dgm:t>
    </dgm:pt>
    <dgm:pt modelId="{756FF4EC-17B1-5C46-AC69-D3B768E2FC11}" type="parTrans" cxnId="{55A5EA69-BA67-1B48-A880-FE94F6095C18}">
      <dgm:prSet/>
      <dgm:spPr/>
      <dgm:t>
        <a:bodyPr/>
        <a:lstStyle/>
        <a:p>
          <a:endParaRPr lang="en-GB"/>
        </a:p>
      </dgm:t>
    </dgm:pt>
    <dgm:pt modelId="{FF1D168C-5E12-1F4D-829A-F7ECF7C08A66}" type="sibTrans" cxnId="{55A5EA69-BA67-1B48-A880-FE94F6095C18}">
      <dgm:prSet/>
      <dgm:spPr/>
      <dgm:t>
        <a:bodyPr/>
        <a:lstStyle/>
        <a:p>
          <a:endParaRPr lang="en-GB"/>
        </a:p>
      </dgm:t>
    </dgm:pt>
    <dgm:pt modelId="{5E93EEC3-02CA-004F-956A-3206557F5D2E}">
      <dgm:prSet/>
      <dgm:spPr/>
      <dgm:t>
        <a:bodyPr/>
        <a:lstStyle/>
        <a:p>
          <a:r>
            <a:rPr lang="en-GB" dirty="0"/>
            <a:t>Please listen to your child read as much as possible and sign their reading diary when they have read.</a:t>
          </a:r>
        </a:p>
      </dgm:t>
    </dgm:pt>
    <dgm:pt modelId="{BEE24D27-BAFD-9943-A4D0-DDA9459EE4BA}" type="parTrans" cxnId="{44A4F802-AC4B-6643-A5C3-5FCF14DB6D66}">
      <dgm:prSet/>
      <dgm:spPr/>
      <dgm:t>
        <a:bodyPr/>
        <a:lstStyle/>
        <a:p>
          <a:endParaRPr lang="en-GB"/>
        </a:p>
      </dgm:t>
    </dgm:pt>
    <dgm:pt modelId="{1402FA24-9050-F84E-937F-E5B716D4F1D3}" type="sibTrans" cxnId="{44A4F802-AC4B-6643-A5C3-5FCF14DB6D66}">
      <dgm:prSet/>
      <dgm:spPr/>
      <dgm:t>
        <a:bodyPr/>
        <a:lstStyle/>
        <a:p>
          <a:endParaRPr lang="en-GB"/>
        </a:p>
      </dgm:t>
    </dgm:pt>
    <dgm:pt modelId="{3B3D29F6-DD16-3442-9FBE-317F164B81D6}">
      <dgm:prSet/>
      <dgm:spPr/>
      <dgm:t>
        <a:bodyPr/>
        <a:lstStyle/>
        <a:p>
          <a:r>
            <a:rPr lang="en-GB"/>
            <a:t>We recommend a little reading every night.  </a:t>
          </a:r>
        </a:p>
      </dgm:t>
    </dgm:pt>
    <dgm:pt modelId="{9F873BA9-80ED-D14B-B948-BCBA47410506}" type="parTrans" cxnId="{118F4F83-8E8F-434D-AD6E-853F7EFB661B}">
      <dgm:prSet/>
      <dgm:spPr/>
      <dgm:t>
        <a:bodyPr/>
        <a:lstStyle/>
        <a:p>
          <a:endParaRPr lang="en-GB"/>
        </a:p>
      </dgm:t>
    </dgm:pt>
    <dgm:pt modelId="{9B91B62C-E15B-FB48-96FF-E2EB6E04587B}" type="sibTrans" cxnId="{118F4F83-8E8F-434D-AD6E-853F7EFB661B}">
      <dgm:prSet/>
      <dgm:spPr/>
      <dgm:t>
        <a:bodyPr/>
        <a:lstStyle/>
        <a:p>
          <a:endParaRPr lang="en-GB"/>
        </a:p>
      </dgm:t>
    </dgm:pt>
    <dgm:pt modelId="{CCB4B697-C59D-F749-AB4A-7414EA406590}">
      <dgm:prSet/>
      <dgm:spPr/>
      <dgm:t>
        <a:bodyPr/>
        <a:lstStyle/>
        <a:p>
          <a:r>
            <a:rPr lang="en-GB" dirty="0"/>
            <a:t>Any adult or older sibling may sign the planner.</a:t>
          </a:r>
        </a:p>
      </dgm:t>
    </dgm:pt>
    <dgm:pt modelId="{ED4F304F-54FD-8F45-B1A5-86C86881A078}" type="parTrans" cxnId="{0DE1A9A7-33C8-2341-8FF9-9C6F92D2D31F}">
      <dgm:prSet/>
      <dgm:spPr/>
      <dgm:t>
        <a:bodyPr/>
        <a:lstStyle/>
        <a:p>
          <a:endParaRPr lang="en-GB"/>
        </a:p>
      </dgm:t>
    </dgm:pt>
    <dgm:pt modelId="{E4748EF7-E96F-8749-9E85-7ADF6E814729}" type="sibTrans" cxnId="{0DE1A9A7-33C8-2341-8FF9-9C6F92D2D31F}">
      <dgm:prSet/>
      <dgm:spPr/>
      <dgm:t>
        <a:bodyPr/>
        <a:lstStyle/>
        <a:p>
          <a:endParaRPr lang="en-GB"/>
        </a:p>
      </dgm:t>
    </dgm:pt>
    <dgm:pt modelId="{E58B74F9-5143-B243-8BA4-E8B562029A20}">
      <dgm:prSet/>
      <dgm:spPr/>
      <dgm:t>
        <a:bodyPr/>
        <a:lstStyle/>
        <a:p>
          <a:r>
            <a:rPr lang="en-GB"/>
            <a:t>Books changed once a week </a:t>
          </a:r>
        </a:p>
      </dgm:t>
    </dgm:pt>
    <dgm:pt modelId="{7029D680-B654-B347-96FA-8A3B9E3F77A6}" type="parTrans" cxnId="{C03F888C-244A-5849-90C6-B94255C15B1A}">
      <dgm:prSet/>
      <dgm:spPr/>
      <dgm:t>
        <a:bodyPr/>
        <a:lstStyle/>
        <a:p>
          <a:endParaRPr lang="en-GB"/>
        </a:p>
      </dgm:t>
    </dgm:pt>
    <dgm:pt modelId="{E0D91D84-E6FF-9B41-BDC2-7886D52D9B64}" type="sibTrans" cxnId="{C03F888C-244A-5849-90C6-B94255C15B1A}">
      <dgm:prSet/>
      <dgm:spPr/>
      <dgm:t>
        <a:bodyPr/>
        <a:lstStyle/>
        <a:p>
          <a:endParaRPr lang="en-GB"/>
        </a:p>
      </dgm:t>
    </dgm:pt>
    <dgm:pt modelId="{73AD8067-54F8-F84B-8974-6813494EF318}" type="pres">
      <dgm:prSet presAssocID="{744B2309-C893-1347-9EC6-DCD046C6B4E5}" presName="linearFlow" presStyleCnt="0">
        <dgm:presLayoutVars>
          <dgm:dir/>
          <dgm:resizeHandles val="exact"/>
        </dgm:presLayoutVars>
      </dgm:prSet>
      <dgm:spPr/>
    </dgm:pt>
    <dgm:pt modelId="{B3443713-7400-5D42-9246-884F9ABC5FE7}" type="pres">
      <dgm:prSet presAssocID="{0A179C22-3AD2-2F4E-9835-71033A876C33}" presName="composite" presStyleCnt="0"/>
      <dgm:spPr/>
    </dgm:pt>
    <dgm:pt modelId="{1979EC67-7874-0645-8AD6-7260F2D3E0FC}" type="pres">
      <dgm:prSet presAssocID="{0A179C22-3AD2-2F4E-9835-71033A876C33}" presName="imgShp" presStyleLbl="fgImgPlace1" presStyleIdx="0" presStyleCnt="5"/>
      <dgm:spPr/>
    </dgm:pt>
    <dgm:pt modelId="{6F991371-3C7D-4949-89D8-AA09F5DB3415}" type="pres">
      <dgm:prSet presAssocID="{0A179C22-3AD2-2F4E-9835-71033A876C33}" presName="txShp" presStyleLbl="node1" presStyleIdx="0" presStyleCnt="5">
        <dgm:presLayoutVars>
          <dgm:bulletEnabled val="1"/>
        </dgm:presLayoutVars>
      </dgm:prSet>
      <dgm:spPr/>
    </dgm:pt>
    <dgm:pt modelId="{F622632B-EA44-5042-9A2F-C885A8511B41}" type="pres">
      <dgm:prSet presAssocID="{FF1D168C-5E12-1F4D-829A-F7ECF7C08A66}" presName="spacing" presStyleCnt="0"/>
      <dgm:spPr/>
    </dgm:pt>
    <dgm:pt modelId="{D67CC45C-C6C3-F847-853E-27E5EB956325}" type="pres">
      <dgm:prSet presAssocID="{5E93EEC3-02CA-004F-956A-3206557F5D2E}" presName="composite" presStyleCnt="0"/>
      <dgm:spPr/>
    </dgm:pt>
    <dgm:pt modelId="{36974DDE-2569-9F44-8B9F-140A1090DB24}" type="pres">
      <dgm:prSet presAssocID="{5E93EEC3-02CA-004F-956A-3206557F5D2E}" presName="imgShp" presStyleLbl="fgImgPlace1" presStyleIdx="1" presStyleCnt="5"/>
      <dgm:spPr/>
    </dgm:pt>
    <dgm:pt modelId="{3BB4F5AA-31CE-E748-94C3-09B4D8EB9ACA}" type="pres">
      <dgm:prSet presAssocID="{5E93EEC3-02CA-004F-956A-3206557F5D2E}" presName="txShp" presStyleLbl="node1" presStyleIdx="1" presStyleCnt="5">
        <dgm:presLayoutVars>
          <dgm:bulletEnabled val="1"/>
        </dgm:presLayoutVars>
      </dgm:prSet>
      <dgm:spPr/>
    </dgm:pt>
    <dgm:pt modelId="{430D480F-03E9-0543-BA79-99A37B9D0413}" type="pres">
      <dgm:prSet presAssocID="{1402FA24-9050-F84E-937F-E5B716D4F1D3}" presName="spacing" presStyleCnt="0"/>
      <dgm:spPr/>
    </dgm:pt>
    <dgm:pt modelId="{18783DE2-6AE5-9240-B255-047EB0A5445F}" type="pres">
      <dgm:prSet presAssocID="{3B3D29F6-DD16-3442-9FBE-317F164B81D6}" presName="composite" presStyleCnt="0"/>
      <dgm:spPr/>
    </dgm:pt>
    <dgm:pt modelId="{B032E01D-BA64-7E48-9244-C71974356CAB}" type="pres">
      <dgm:prSet presAssocID="{3B3D29F6-DD16-3442-9FBE-317F164B81D6}" presName="imgShp" presStyleLbl="fgImgPlace1" presStyleIdx="2" presStyleCnt="5"/>
      <dgm:spPr/>
    </dgm:pt>
    <dgm:pt modelId="{D10132CD-9EAC-CE41-BAA2-A7B7826DB108}" type="pres">
      <dgm:prSet presAssocID="{3B3D29F6-DD16-3442-9FBE-317F164B81D6}" presName="txShp" presStyleLbl="node1" presStyleIdx="2" presStyleCnt="5">
        <dgm:presLayoutVars>
          <dgm:bulletEnabled val="1"/>
        </dgm:presLayoutVars>
      </dgm:prSet>
      <dgm:spPr/>
    </dgm:pt>
    <dgm:pt modelId="{B365F12E-7D1A-B94E-AA14-CDA00CEFBDCE}" type="pres">
      <dgm:prSet presAssocID="{9B91B62C-E15B-FB48-96FF-E2EB6E04587B}" presName="spacing" presStyleCnt="0"/>
      <dgm:spPr/>
    </dgm:pt>
    <dgm:pt modelId="{E88B2E23-3525-7442-9EF1-9AA15D5575DD}" type="pres">
      <dgm:prSet presAssocID="{CCB4B697-C59D-F749-AB4A-7414EA406590}" presName="composite" presStyleCnt="0"/>
      <dgm:spPr/>
    </dgm:pt>
    <dgm:pt modelId="{E1F2525B-DC85-0E45-BB99-86ED4642E3B3}" type="pres">
      <dgm:prSet presAssocID="{CCB4B697-C59D-F749-AB4A-7414EA406590}" presName="imgShp" presStyleLbl="fgImgPlace1" presStyleIdx="3" presStyleCnt="5"/>
      <dgm:spPr/>
    </dgm:pt>
    <dgm:pt modelId="{97082552-1577-194B-9329-CD653013F546}" type="pres">
      <dgm:prSet presAssocID="{CCB4B697-C59D-F749-AB4A-7414EA406590}" presName="txShp" presStyleLbl="node1" presStyleIdx="3" presStyleCnt="5">
        <dgm:presLayoutVars>
          <dgm:bulletEnabled val="1"/>
        </dgm:presLayoutVars>
      </dgm:prSet>
      <dgm:spPr/>
    </dgm:pt>
    <dgm:pt modelId="{6C0A7F2E-B40D-094A-BA35-689BC4B6934C}" type="pres">
      <dgm:prSet presAssocID="{E4748EF7-E96F-8749-9E85-7ADF6E814729}" presName="spacing" presStyleCnt="0"/>
      <dgm:spPr/>
    </dgm:pt>
    <dgm:pt modelId="{2099CCB0-96A1-834B-A0FB-D6D7E49BB5CA}" type="pres">
      <dgm:prSet presAssocID="{E58B74F9-5143-B243-8BA4-E8B562029A20}" presName="composite" presStyleCnt="0"/>
      <dgm:spPr/>
    </dgm:pt>
    <dgm:pt modelId="{AC19B05B-C9B8-834B-8035-7C88F0F90862}" type="pres">
      <dgm:prSet presAssocID="{E58B74F9-5143-B243-8BA4-E8B562029A20}" presName="imgShp" presStyleLbl="fgImgPlace1" presStyleIdx="4" presStyleCnt="5"/>
      <dgm:spPr/>
    </dgm:pt>
    <dgm:pt modelId="{256AC667-C474-9349-915D-7231BD67A6DF}" type="pres">
      <dgm:prSet presAssocID="{E58B74F9-5143-B243-8BA4-E8B562029A20}" presName="txShp" presStyleLbl="node1" presStyleIdx="4" presStyleCnt="5">
        <dgm:presLayoutVars>
          <dgm:bulletEnabled val="1"/>
        </dgm:presLayoutVars>
      </dgm:prSet>
      <dgm:spPr/>
    </dgm:pt>
  </dgm:ptLst>
  <dgm:cxnLst>
    <dgm:cxn modelId="{44A4F802-AC4B-6643-A5C3-5FCF14DB6D66}" srcId="{744B2309-C893-1347-9EC6-DCD046C6B4E5}" destId="{5E93EEC3-02CA-004F-956A-3206557F5D2E}" srcOrd="1" destOrd="0" parTransId="{BEE24D27-BAFD-9943-A4D0-DDA9459EE4BA}" sibTransId="{1402FA24-9050-F84E-937F-E5B716D4F1D3}"/>
    <dgm:cxn modelId="{60F91213-1C5B-A940-9E9B-CD0100D5CD9A}" type="presOf" srcId="{3B3D29F6-DD16-3442-9FBE-317F164B81D6}" destId="{D10132CD-9EAC-CE41-BAA2-A7B7826DB108}" srcOrd="0" destOrd="0" presId="urn:microsoft.com/office/officeart/2005/8/layout/vList3"/>
    <dgm:cxn modelId="{33D49A45-E5BF-F844-AA89-D80FEBFD27FB}" type="presOf" srcId="{0A179C22-3AD2-2F4E-9835-71033A876C33}" destId="{6F991371-3C7D-4949-89D8-AA09F5DB3415}" srcOrd="0" destOrd="0" presId="urn:microsoft.com/office/officeart/2005/8/layout/vList3"/>
    <dgm:cxn modelId="{55A5EA69-BA67-1B48-A880-FE94F6095C18}" srcId="{744B2309-C893-1347-9EC6-DCD046C6B4E5}" destId="{0A179C22-3AD2-2F4E-9835-71033A876C33}" srcOrd="0" destOrd="0" parTransId="{756FF4EC-17B1-5C46-AC69-D3B768E2FC11}" sibTransId="{FF1D168C-5E12-1F4D-829A-F7ECF7C08A66}"/>
    <dgm:cxn modelId="{703A6579-62CF-D44B-B976-FFD11C387503}" type="presOf" srcId="{744B2309-C893-1347-9EC6-DCD046C6B4E5}" destId="{73AD8067-54F8-F84B-8974-6813494EF318}" srcOrd="0" destOrd="0" presId="urn:microsoft.com/office/officeart/2005/8/layout/vList3"/>
    <dgm:cxn modelId="{118F4F83-8E8F-434D-AD6E-853F7EFB661B}" srcId="{744B2309-C893-1347-9EC6-DCD046C6B4E5}" destId="{3B3D29F6-DD16-3442-9FBE-317F164B81D6}" srcOrd="2" destOrd="0" parTransId="{9F873BA9-80ED-D14B-B948-BCBA47410506}" sibTransId="{9B91B62C-E15B-FB48-96FF-E2EB6E04587B}"/>
    <dgm:cxn modelId="{31714D88-4DA4-9248-9AB2-C977A22E8BA7}" type="presOf" srcId="{CCB4B697-C59D-F749-AB4A-7414EA406590}" destId="{97082552-1577-194B-9329-CD653013F546}" srcOrd="0" destOrd="0" presId="urn:microsoft.com/office/officeart/2005/8/layout/vList3"/>
    <dgm:cxn modelId="{C03F888C-244A-5849-90C6-B94255C15B1A}" srcId="{744B2309-C893-1347-9EC6-DCD046C6B4E5}" destId="{E58B74F9-5143-B243-8BA4-E8B562029A20}" srcOrd="4" destOrd="0" parTransId="{7029D680-B654-B347-96FA-8A3B9E3F77A6}" sibTransId="{E0D91D84-E6FF-9B41-BDC2-7886D52D9B64}"/>
    <dgm:cxn modelId="{C4C9A3A6-D2FC-4D44-8F6B-D0D69F99ECDC}" type="presOf" srcId="{5E93EEC3-02CA-004F-956A-3206557F5D2E}" destId="{3BB4F5AA-31CE-E748-94C3-09B4D8EB9ACA}" srcOrd="0" destOrd="0" presId="urn:microsoft.com/office/officeart/2005/8/layout/vList3"/>
    <dgm:cxn modelId="{0DE1A9A7-33C8-2341-8FF9-9C6F92D2D31F}" srcId="{744B2309-C893-1347-9EC6-DCD046C6B4E5}" destId="{CCB4B697-C59D-F749-AB4A-7414EA406590}" srcOrd="3" destOrd="0" parTransId="{ED4F304F-54FD-8F45-B1A5-86C86881A078}" sibTransId="{E4748EF7-E96F-8749-9E85-7ADF6E814729}"/>
    <dgm:cxn modelId="{8DD6BDA8-009C-034C-A154-7786E0ECC07F}" type="presOf" srcId="{E58B74F9-5143-B243-8BA4-E8B562029A20}" destId="{256AC667-C474-9349-915D-7231BD67A6DF}" srcOrd="0" destOrd="0" presId="urn:microsoft.com/office/officeart/2005/8/layout/vList3"/>
    <dgm:cxn modelId="{CD5084D8-2EA3-1E48-BC36-DA126C1B480D}" type="presParOf" srcId="{73AD8067-54F8-F84B-8974-6813494EF318}" destId="{B3443713-7400-5D42-9246-884F9ABC5FE7}" srcOrd="0" destOrd="0" presId="urn:microsoft.com/office/officeart/2005/8/layout/vList3"/>
    <dgm:cxn modelId="{75F95256-0964-9F4C-A93D-05C9DACDA6BF}" type="presParOf" srcId="{B3443713-7400-5D42-9246-884F9ABC5FE7}" destId="{1979EC67-7874-0645-8AD6-7260F2D3E0FC}" srcOrd="0" destOrd="0" presId="urn:microsoft.com/office/officeart/2005/8/layout/vList3"/>
    <dgm:cxn modelId="{1EE5EFD3-9B0B-2344-A27E-D2F41C62E814}" type="presParOf" srcId="{B3443713-7400-5D42-9246-884F9ABC5FE7}" destId="{6F991371-3C7D-4949-89D8-AA09F5DB3415}" srcOrd="1" destOrd="0" presId="urn:microsoft.com/office/officeart/2005/8/layout/vList3"/>
    <dgm:cxn modelId="{ADBDB8E6-3657-304A-9722-1A14F66EC9C8}" type="presParOf" srcId="{73AD8067-54F8-F84B-8974-6813494EF318}" destId="{F622632B-EA44-5042-9A2F-C885A8511B41}" srcOrd="1" destOrd="0" presId="urn:microsoft.com/office/officeart/2005/8/layout/vList3"/>
    <dgm:cxn modelId="{2D94F591-7BF4-A745-A802-CC3807051468}" type="presParOf" srcId="{73AD8067-54F8-F84B-8974-6813494EF318}" destId="{D67CC45C-C6C3-F847-853E-27E5EB956325}" srcOrd="2" destOrd="0" presId="urn:microsoft.com/office/officeart/2005/8/layout/vList3"/>
    <dgm:cxn modelId="{4DFBE5E9-0798-9A46-B124-4F66C1199F2F}" type="presParOf" srcId="{D67CC45C-C6C3-F847-853E-27E5EB956325}" destId="{36974DDE-2569-9F44-8B9F-140A1090DB24}" srcOrd="0" destOrd="0" presId="urn:microsoft.com/office/officeart/2005/8/layout/vList3"/>
    <dgm:cxn modelId="{F7F1860E-A8AA-934E-B64E-A7C98536C523}" type="presParOf" srcId="{D67CC45C-C6C3-F847-853E-27E5EB956325}" destId="{3BB4F5AA-31CE-E748-94C3-09B4D8EB9ACA}" srcOrd="1" destOrd="0" presId="urn:microsoft.com/office/officeart/2005/8/layout/vList3"/>
    <dgm:cxn modelId="{E58D01A7-6B7E-6F4B-997B-650C7C700024}" type="presParOf" srcId="{73AD8067-54F8-F84B-8974-6813494EF318}" destId="{430D480F-03E9-0543-BA79-99A37B9D0413}" srcOrd="3" destOrd="0" presId="urn:microsoft.com/office/officeart/2005/8/layout/vList3"/>
    <dgm:cxn modelId="{3D229BB9-1F2C-424E-982E-593FF200DEDC}" type="presParOf" srcId="{73AD8067-54F8-F84B-8974-6813494EF318}" destId="{18783DE2-6AE5-9240-B255-047EB0A5445F}" srcOrd="4" destOrd="0" presId="urn:microsoft.com/office/officeart/2005/8/layout/vList3"/>
    <dgm:cxn modelId="{E2D174FD-4424-3344-9C7D-57A1BC23FC8C}" type="presParOf" srcId="{18783DE2-6AE5-9240-B255-047EB0A5445F}" destId="{B032E01D-BA64-7E48-9244-C71974356CAB}" srcOrd="0" destOrd="0" presId="urn:microsoft.com/office/officeart/2005/8/layout/vList3"/>
    <dgm:cxn modelId="{0CF3F17F-AD9C-E847-B8E3-4F3E5B25A39A}" type="presParOf" srcId="{18783DE2-6AE5-9240-B255-047EB0A5445F}" destId="{D10132CD-9EAC-CE41-BAA2-A7B7826DB108}" srcOrd="1" destOrd="0" presId="urn:microsoft.com/office/officeart/2005/8/layout/vList3"/>
    <dgm:cxn modelId="{6A43F2B9-575D-D14B-A33C-70723E073339}" type="presParOf" srcId="{73AD8067-54F8-F84B-8974-6813494EF318}" destId="{B365F12E-7D1A-B94E-AA14-CDA00CEFBDCE}" srcOrd="5" destOrd="0" presId="urn:microsoft.com/office/officeart/2005/8/layout/vList3"/>
    <dgm:cxn modelId="{717E25D6-F8A5-C043-9DDE-D9D280A74855}" type="presParOf" srcId="{73AD8067-54F8-F84B-8974-6813494EF318}" destId="{E88B2E23-3525-7442-9EF1-9AA15D5575DD}" srcOrd="6" destOrd="0" presId="urn:microsoft.com/office/officeart/2005/8/layout/vList3"/>
    <dgm:cxn modelId="{BF08CB51-5C52-C64E-AB88-E0510C9A2D4D}" type="presParOf" srcId="{E88B2E23-3525-7442-9EF1-9AA15D5575DD}" destId="{E1F2525B-DC85-0E45-BB99-86ED4642E3B3}" srcOrd="0" destOrd="0" presId="urn:microsoft.com/office/officeart/2005/8/layout/vList3"/>
    <dgm:cxn modelId="{904161AE-1BF2-F34D-9494-3143066CC584}" type="presParOf" srcId="{E88B2E23-3525-7442-9EF1-9AA15D5575DD}" destId="{97082552-1577-194B-9329-CD653013F546}" srcOrd="1" destOrd="0" presId="urn:microsoft.com/office/officeart/2005/8/layout/vList3"/>
    <dgm:cxn modelId="{9673A5D4-1FDE-8943-9447-5FA353EF2A77}" type="presParOf" srcId="{73AD8067-54F8-F84B-8974-6813494EF318}" destId="{6C0A7F2E-B40D-094A-BA35-689BC4B6934C}" srcOrd="7" destOrd="0" presId="urn:microsoft.com/office/officeart/2005/8/layout/vList3"/>
    <dgm:cxn modelId="{290C3A31-102D-594D-847A-30423643DB46}" type="presParOf" srcId="{73AD8067-54F8-F84B-8974-6813494EF318}" destId="{2099CCB0-96A1-834B-A0FB-D6D7E49BB5CA}" srcOrd="8" destOrd="0" presId="urn:microsoft.com/office/officeart/2005/8/layout/vList3"/>
    <dgm:cxn modelId="{F5E22A90-7E3A-3649-ABDB-39C413721759}" type="presParOf" srcId="{2099CCB0-96A1-834B-A0FB-D6D7E49BB5CA}" destId="{AC19B05B-C9B8-834B-8035-7C88F0F90862}" srcOrd="0" destOrd="0" presId="urn:microsoft.com/office/officeart/2005/8/layout/vList3"/>
    <dgm:cxn modelId="{E6700CF8-3B77-E948-A4B0-A6A343456A32}" type="presParOf" srcId="{2099CCB0-96A1-834B-A0FB-D6D7E49BB5CA}" destId="{256AC667-C474-9349-915D-7231BD67A6DF}"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BCB0EA5-6C39-446B-B8BE-E390E78DD67F}" type="doc">
      <dgm:prSet loTypeId="urn:microsoft.com/office/officeart/2018/2/layout/IconVerticalSolidList" loCatId="icon" qsTypeId="urn:microsoft.com/office/officeart/2005/8/quickstyle/simple1#71" qsCatId="simple" csTypeId="urn:microsoft.com/office/officeart/2018/5/colors/Iconchunking_neutralicontext_colorful1" csCatId="colorful" phldr="1"/>
      <dgm:spPr/>
      <dgm:t>
        <a:bodyPr/>
        <a:lstStyle/>
        <a:p>
          <a:endParaRPr lang="en-US"/>
        </a:p>
      </dgm:t>
    </dgm:pt>
    <dgm:pt modelId="{C1F97BC7-7DD8-46CD-9AED-43C5A8D0D68D}">
      <dgm:prSet/>
      <dgm:spPr/>
      <dgm:t>
        <a:bodyPr/>
        <a:lstStyle/>
        <a:p>
          <a:r>
            <a:rPr lang="en-GB" dirty="0"/>
            <a:t>Homework and reading books will be issued on Thursday</a:t>
          </a:r>
        </a:p>
        <a:p>
          <a:r>
            <a:rPr lang="en-GB" dirty="0"/>
            <a:t>Returned no later than Wednesday of the following week.</a:t>
          </a:r>
        </a:p>
        <a:p>
          <a:r>
            <a:rPr lang="en-GB" dirty="0"/>
            <a:t>If it is handed in late, they may not be changed.</a:t>
          </a:r>
          <a:endParaRPr lang="en-US" dirty="0"/>
        </a:p>
      </dgm:t>
    </dgm:pt>
    <dgm:pt modelId="{36C536E6-991E-4DF9-945F-F62F2965B051}" type="parTrans" cxnId="{4D193941-7777-4E86-8ECB-20F137AB959B}">
      <dgm:prSet/>
      <dgm:spPr/>
      <dgm:t>
        <a:bodyPr/>
        <a:lstStyle/>
        <a:p>
          <a:endParaRPr lang="en-US"/>
        </a:p>
      </dgm:t>
    </dgm:pt>
    <dgm:pt modelId="{5EF78528-ED4E-4751-AA19-51A7A8564CFA}" type="sibTrans" cxnId="{4D193941-7777-4E86-8ECB-20F137AB959B}">
      <dgm:prSet/>
      <dgm:spPr/>
      <dgm:t>
        <a:bodyPr/>
        <a:lstStyle/>
        <a:p>
          <a:endParaRPr lang="en-US"/>
        </a:p>
      </dgm:t>
    </dgm:pt>
    <dgm:pt modelId="{50C93665-334C-45F8-8C57-5473113FD06B}">
      <dgm:prSet/>
      <dgm:spPr/>
      <dgm:t>
        <a:bodyPr/>
        <a:lstStyle/>
        <a:p>
          <a:r>
            <a:rPr lang="en-GB" dirty="0"/>
            <a:t>Your child will be given Spellings and Times Tables  homework each week.</a:t>
          </a:r>
          <a:endParaRPr lang="en-US" dirty="0"/>
        </a:p>
      </dgm:t>
    </dgm:pt>
    <dgm:pt modelId="{ED469F45-2C0F-470D-ACA1-B5F0F3D3A7AD}" type="parTrans" cxnId="{A760FD4C-B99E-4627-A512-58B9ACA14C31}">
      <dgm:prSet/>
      <dgm:spPr/>
      <dgm:t>
        <a:bodyPr/>
        <a:lstStyle/>
        <a:p>
          <a:endParaRPr lang="en-US"/>
        </a:p>
      </dgm:t>
    </dgm:pt>
    <dgm:pt modelId="{A77DE7FA-8A3E-4AAB-B183-B93328512827}" type="sibTrans" cxnId="{A760FD4C-B99E-4627-A512-58B9ACA14C31}">
      <dgm:prSet/>
      <dgm:spPr/>
      <dgm:t>
        <a:bodyPr/>
        <a:lstStyle/>
        <a:p>
          <a:endParaRPr lang="en-US"/>
        </a:p>
      </dgm:t>
    </dgm:pt>
    <dgm:pt modelId="{7F665022-B0DB-4C9D-88DF-0173B3C16CA7}">
      <dgm:prSet/>
      <dgm:spPr/>
      <dgm:t>
        <a:bodyPr/>
        <a:lstStyle/>
        <a:p>
          <a:r>
            <a:rPr lang="en-US" dirty="0"/>
            <a:t>Times Tables tests will be administered on Thursday or Fridays with set tables this term. After Christmas, they will be mixed tables, in preparation for national tests</a:t>
          </a:r>
        </a:p>
      </dgm:t>
    </dgm:pt>
    <dgm:pt modelId="{C6941AD2-95D0-4CAC-85B8-17D07AA11245}" type="parTrans" cxnId="{65D79C15-832A-4B0E-A4E5-B79E5763D089}">
      <dgm:prSet/>
      <dgm:spPr/>
      <dgm:t>
        <a:bodyPr/>
        <a:lstStyle/>
        <a:p>
          <a:endParaRPr lang="en-US"/>
        </a:p>
      </dgm:t>
    </dgm:pt>
    <dgm:pt modelId="{49CEA346-052E-4C5E-B2B8-064BAB9F56AE}" type="sibTrans" cxnId="{65D79C15-832A-4B0E-A4E5-B79E5763D089}">
      <dgm:prSet/>
      <dgm:spPr/>
      <dgm:t>
        <a:bodyPr/>
        <a:lstStyle/>
        <a:p>
          <a:endParaRPr lang="en-US"/>
        </a:p>
      </dgm:t>
    </dgm:pt>
    <dgm:pt modelId="{E2EA7F40-EBA1-4788-AF8C-9D151E201AFE}" type="pres">
      <dgm:prSet presAssocID="{3BCB0EA5-6C39-446B-B8BE-E390E78DD67F}" presName="root" presStyleCnt="0">
        <dgm:presLayoutVars>
          <dgm:dir/>
          <dgm:resizeHandles val="exact"/>
        </dgm:presLayoutVars>
      </dgm:prSet>
      <dgm:spPr/>
    </dgm:pt>
    <dgm:pt modelId="{C9D249A1-FFC3-4457-85FA-6F989A34B5C7}" type="pres">
      <dgm:prSet presAssocID="{C1F97BC7-7DD8-46CD-9AED-43C5A8D0D68D}" presName="compNode" presStyleCnt="0"/>
      <dgm:spPr/>
    </dgm:pt>
    <dgm:pt modelId="{507E1500-9266-4048-9E98-80C7052B13ED}" type="pres">
      <dgm:prSet presAssocID="{C1F97BC7-7DD8-46CD-9AED-43C5A8D0D68D}" presName="bgRect" presStyleLbl="bgShp" presStyleIdx="0" presStyleCnt="3"/>
      <dgm:spPr/>
    </dgm:pt>
    <dgm:pt modelId="{FC7547CE-7475-47D7-A483-CA609CF40EB1}" type="pres">
      <dgm:prSet presAssocID="{C1F97BC7-7DD8-46CD-9AED-43C5A8D0D68D}"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ooks"/>
        </a:ext>
      </dgm:extLst>
    </dgm:pt>
    <dgm:pt modelId="{FF7598F3-C9FE-468C-9D65-BAB16E0A7B44}" type="pres">
      <dgm:prSet presAssocID="{C1F97BC7-7DD8-46CD-9AED-43C5A8D0D68D}" presName="spaceRect" presStyleCnt="0"/>
      <dgm:spPr/>
    </dgm:pt>
    <dgm:pt modelId="{6B5100E0-F8B4-4849-A262-73F060BB2C74}" type="pres">
      <dgm:prSet presAssocID="{C1F97BC7-7DD8-46CD-9AED-43C5A8D0D68D}" presName="parTx" presStyleLbl="revTx" presStyleIdx="0" presStyleCnt="3" custScaleX="96391" custScaleY="100085">
        <dgm:presLayoutVars>
          <dgm:chMax val="0"/>
          <dgm:chPref val="0"/>
        </dgm:presLayoutVars>
      </dgm:prSet>
      <dgm:spPr/>
    </dgm:pt>
    <dgm:pt modelId="{F027930E-3DB3-48FC-8815-4B508FD69022}" type="pres">
      <dgm:prSet presAssocID="{5EF78528-ED4E-4751-AA19-51A7A8564CFA}" presName="sibTrans" presStyleCnt="0"/>
      <dgm:spPr/>
    </dgm:pt>
    <dgm:pt modelId="{036B2FDB-DF86-492D-8AA2-5C97AAF2B620}" type="pres">
      <dgm:prSet presAssocID="{50C93665-334C-45F8-8C57-5473113FD06B}" presName="compNode" presStyleCnt="0"/>
      <dgm:spPr/>
    </dgm:pt>
    <dgm:pt modelId="{344D7B45-BFA4-4C15-A899-6DC5553479D5}" type="pres">
      <dgm:prSet presAssocID="{50C93665-334C-45F8-8C57-5473113FD06B}" presName="bgRect" presStyleLbl="bgShp" presStyleIdx="1" presStyleCnt="3"/>
      <dgm:spPr/>
    </dgm:pt>
    <dgm:pt modelId="{678D8A1A-8F40-4F93-A97C-2643D5891293}" type="pres">
      <dgm:prSet presAssocID="{50C93665-334C-45F8-8C57-5473113FD06B}"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lassroom"/>
        </a:ext>
      </dgm:extLst>
    </dgm:pt>
    <dgm:pt modelId="{9E61F833-4587-4691-9638-8A8A10F41529}" type="pres">
      <dgm:prSet presAssocID="{50C93665-334C-45F8-8C57-5473113FD06B}" presName="spaceRect" presStyleCnt="0"/>
      <dgm:spPr/>
    </dgm:pt>
    <dgm:pt modelId="{2BEE87E5-866B-4F5F-828D-2726E7ECD613}" type="pres">
      <dgm:prSet presAssocID="{50C93665-334C-45F8-8C57-5473113FD06B}" presName="parTx" presStyleLbl="revTx" presStyleIdx="1" presStyleCnt="3">
        <dgm:presLayoutVars>
          <dgm:chMax val="0"/>
          <dgm:chPref val="0"/>
        </dgm:presLayoutVars>
      </dgm:prSet>
      <dgm:spPr/>
    </dgm:pt>
    <dgm:pt modelId="{4D4248FA-B013-422C-8129-9A4C7F496402}" type="pres">
      <dgm:prSet presAssocID="{A77DE7FA-8A3E-4AAB-B183-B93328512827}" presName="sibTrans" presStyleCnt="0"/>
      <dgm:spPr/>
    </dgm:pt>
    <dgm:pt modelId="{986D9E3A-E7D2-4479-BE58-6E5BE09816E2}" type="pres">
      <dgm:prSet presAssocID="{7F665022-B0DB-4C9D-88DF-0173B3C16CA7}" presName="compNode" presStyleCnt="0"/>
      <dgm:spPr/>
    </dgm:pt>
    <dgm:pt modelId="{BC24E61F-ACF8-430A-BE3A-F7AAE6B75F17}" type="pres">
      <dgm:prSet presAssocID="{7F665022-B0DB-4C9D-88DF-0173B3C16CA7}" presName="bgRect" presStyleLbl="bgShp" presStyleIdx="2" presStyleCnt="3" custLinFactNeighborY="6317"/>
      <dgm:spPr/>
    </dgm:pt>
    <dgm:pt modelId="{B5AA9825-18B6-4CAC-AD82-F501B35036D0}" type="pres">
      <dgm:prSet presAssocID="{7F665022-B0DB-4C9D-88DF-0173B3C16CA7}"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alculator"/>
        </a:ext>
      </dgm:extLst>
    </dgm:pt>
    <dgm:pt modelId="{4BB8E467-9F4D-4019-B8BC-ED541E7A3D48}" type="pres">
      <dgm:prSet presAssocID="{7F665022-B0DB-4C9D-88DF-0173B3C16CA7}" presName="spaceRect" presStyleCnt="0"/>
      <dgm:spPr/>
    </dgm:pt>
    <dgm:pt modelId="{D50CC792-EAB9-46AE-B977-D769AAD6B76E}" type="pres">
      <dgm:prSet presAssocID="{7F665022-B0DB-4C9D-88DF-0173B3C16CA7}" presName="parTx" presStyleLbl="revTx" presStyleIdx="2" presStyleCnt="3">
        <dgm:presLayoutVars>
          <dgm:chMax val="0"/>
          <dgm:chPref val="0"/>
        </dgm:presLayoutVars>
      </dgm:prSet>
      <dgm:spPr/>
    </dgm:pt>
  </dgm:ptLst>
  <dgm:cxnLst>
    <dgm:cxn modelId="{65D79C15-832A-4B0E-A4E5-B79E5763D089}" srcId="{3BCB0EA5-6C39-446B-B8BE-E390E78DD67F}" destId="{7F665022-B0DB-4C9D-88DF-0173B3C16CA7}" srcOrd="2" destOrd="0" parTransId="{C6941AD2-95D0-4CAC-85B8-17D07AA11245}" sibTransId="{49CEA346-052E-4C5E-B2B8-064BAB9F56AE}"/>
    <dgm:cxn modelId="{4D193941-7777-4E86-8ECB-20F137AB959B}" srcId="{3BCB0EA5-6C39-446B-B8BE-E390E78DD67F}" destId="{C1F97BC7-7DD8-46CD-9AED-43C5A8D0D68D}" srcOrd="0" destOrd="0" parTransId="{36C536E6-991E-4DF9-945F-F62F2965B051}" sibTransId="{5EF78528-ED4E-4751-AA19-51A7A8564CFA}"/>
    <dgm:cxn modelId="{A760FD4C-B99E-4627-A512-58B9ACA14C31}" srcId="{3BCB0EA5-6C39-446B-B8BE-E390E78DD67F}" destId="{50C93665-334C-45F8-8C57-5473113FD06B}" srcOrd="1" destOrd="0" parTransId="{ED469F45-2C0F-470D-ACA1-B5F0F3D3A7AD}" sibTransId="{A77DE7FA-8A3E-4AAB-B183-B93328512827}"/>
    <dgm:cxn modelId="{35512D9D-2048-4C27-965B-D33EBBF54251}" type="presOf" srcId="{7F665022-B0DB-4C9D-88DF-0173B3C16CA7}" destId="{D50CC792-EAB9-46AE-B977-D769AAD6B76E}" srcOrd="0" destOrd="0" presId="urn:microsoft.com/office/officeart/2018/2/layout/IconVerticalSolidList"/>
    <dgm:cxn modelId="{1180B0DA-C9E7-4DF3-B000-013B1F172156}" type="presOf" srcId="{C1F97BC7-7DD8-46CD-9AED-43C5A8D0D68D}" destId="{6B5100E0-F8B4-4849-A262-73F060BB2C74}" srcOrd="0" destOrd="0" presId="urn:microsoft.com/office/officeart/2018/2/layout/IconVerticalSolidList"/>
    <dgm:cxn modelId="{57F493F4-680A-4250-BB53-F2C26778373C}" type="presOf" srcId="{50C93665-334C-45F8-8C57-5473113FD06B}" destId="{2BEE87E5-866B-4F5F-828D-2726E7ECD613}" srcOrd="0" destOrd="0" presId="urn:microsoft.com/office/officeart/2018/2/layout/IconVerticalSolidList"/>
    <dgm:cxn modelId="{F155BBFD-BB87-4093-9C51-4EBC6DAEFF03}" type="presOf" srcId="{3BCB0EA5-6C39-446B-B8BE-E390E78DD67F}" destId="{E2EA7F40-EBA1-4788-AF8C-9D151E201AFE}" srcOrd="0" destOrd="0" presId="urn:microsoft.com/office/officeart/2018/2/layout/IconVerticalSolidList"/>
    <dgm:cxn modelId="{8E31F514-A531-4338-86B2-C751363E2319}" type="presParOf" srcId="{E2EA7F40-EBA1-4788-AF8C-9D151E201AFE}" destId="{C9D249A1-FFC3-4457-85FA-6F989A34B5C7}" srcOrd="0" destOrd="0" presId="urn:microsoft.com/office/officeart/2018/2/layout/IconVerticalSolidList"/>
    <dgm:cxn modelId="{934EDA48-D4CC-47AC-8A1C-4AA74F7C8654}" type="presParOf" srcId="{C9D249A1-FFC3-4457-85FA-6F989A34B5C7}" destId="{507E1500-9266-4048-9E98-80C7052B13ED}" srcOrd="0" destOrd="0" presId="urn:microsoft.com/office/officeart/2018/2/layout/IconVerticalSolidList"/>
    <dgm:cxn modelId="{31774925-146D-4A2A-A387-3BADD2A7D8DF}" type="presParOf" srcId="{C9D249A1-FFC3-4457-85FA-6F989A34B5C7}" destId="{FC7547CE-7475-47D7-A483-CA609CF40EB1}" srcOrd="1" destOrd="0" presId="urn:microsoft.com/office/officeart/2018/2/layout/IconVerticalSolidList"/>
    <dgm:cxn modelId="{C7D1C538-3571-4FDB-BD44-E2EBE47C0C21}" type="presParOf" srcId="{C9D249A1-FFC3-4457-85FA-6F989A34B5C7}" destId="{FF7598F3-C9FE-468C-9D65-BAB16E0A7B44}" srcOrd="2" destOrd="0" presId="urn:microsoft.com/office/officeart/2018/2/layout/IconVerticalSolidList"/>
    <dgm:cxn modelId="{F3FEB2B4-8688-4B70-ABAB-BEA1A17B0067}" type="presParOf" srcId="{C9D249A1-FFC3-4457-85FA-6F989A34B5C7}" destId="{6B5100E0-F8B4-4849-A262-73F060BB2C74}" srcOrd="3" destOrd="0" presId="urn:microsoft.com/office/officeart/2018/2/layout/IconVerticalSolidList"/>
    <dgm:cxn modelId="{86CC5652-7851-408D-B765-753BC774F499}" type="presParOf" srcId="{E2EA7F40-EBA1-4788-AF8C-9D151E201AFE}" destId="{F027930E-3DB3-48FC-8815-4B508FD69022}" srcOrd="1" destOrd="0" presId="urn:microsoft.com/office/officeart/2018/2/layout/IconVerticalSolidList"/>
    <dgm:cxn modelId="{7581A6E9-E48A-48FC-8F7C-8F19C3FFDC81}" type="presParOf" srcId="{E2EA7F40-EBA1-4788-AF8C-9D151E201AFE}" destId="{036B2FDB-DF86-492D-8AA2-5C97AAF2B620}" srcOrd="2" destOrd="0" presId="urn:microsoft.com/office/officeart/2018/2/layout/IconVerticalSolidList"/>
    <dgm:cxn modelId="{1B5BD0E4-8721-479B-9409-C7F7ECE34C7F}" type="presParOf" srcId="{036B2FDB-DF86-492D-8AA2-5C97AAF2B620}" destId="{344D7B45-BFA4-4C15-A899-6DC5553479D5}" srcOrd="0" destOrd="0" presId="urn:microsoft.com/office/officeart/2018/2/layout/IconVerticalSolidList"/>
    <dgm:cxn modelId="{CA2C4C6B-A1F3-4283-9F81-FAB61121D52B}" type="presParOf" srcId="{036B2FDB-DF86-492D-8AA2-5C97AAF2B620}" destId="{678D8A1A-8F40-4F93-A97C-2643D5891293}" srcOrd="1" destOrd="0" presId="urn:microsoft.com/office/officeart/2018/2/layout/IconVerticalSolidList"/>
    <dgm:cxn modelId="{672D37CD-2327-4245-8E5A-DB33FEE2C009}" type="presParOf" srcId="{036B2FDB-DF86-492D-8AA2-5C97AAF2B620}" destId="{9E61F833-4587-4691-9638-8A8A10F41529}" srcOrd="2" destOrd="0" presId="urn:microsoft.com/office/officeart/2018/2/layout/IconVerticalSolidList"/>
    <dgm:cxn modelId="{7F9FC961-D86D-48D9-8F15-BB2066361CE0}" type="presParOf" srcId="{036B2FDB-DF86-492D-8AA2-5C97AAF2B620}" destId="{2BEE87E5-866B-4F5F-828D-2726E7ECD613}" srcOrd="3" destOrd="0" presId="urn:microsoft.com/office/officeart/2018/2/layout/IconVerticalSolidList"/>
    <dgm:cxn modelId="{322D09FD-354A-4943-9405-983B6B55C827}" type="presParOf" srcId="{E2EA7F40-EBA1-4788-AF8C-9D151E201AFE}" destId="{4D4248FA-B013-422C-8129-9A4C7F496402}" srcOrd="3" destOrd="0" presId="urn:microsoft.com/office/officeart/2018/2/layout/IconVerticalSolidList"/>
    <dgm:cxn modelId="{5F5ECD82-AAA6-4853-A565-AD6B5D0E0CC6}" type="presParOf" srcId="{E2EA7F40-EBA1-4788-AF8C-9D151E201AFE}" destId="{986D9E3A-E7D2-4479-BE58-6E5BE09816E2}" srcOrd="4" destOrd="0" presId="urn:microsoft.com/office/officeart/2018/2/layout/IconVerticalSolidList"/>
    <dgm:cxn modelId="{75DA7E9A-6AD2-4A0C-9D04-286C28852395}" type="presParOf" srcId="{986D9E3A-E7D2-4479-BE58-6E5BE09816E2}" destId="{BC24E61F-ACF8-430A-BE3A-F7AAE6B75F17}" srcOrd="0" destOrd="0" presId="urn:microsoft.com/office/officeart/2018/2/layout/IconVerticalSolidList"/>
    <dgm:cxn modelId="{FB9EFF01-C916-4442-8F33-943649E711E2}" type="presParOf" srcId="{986D9E3A-E7D2-4479-BE58-6E5BE09816E2}" destId="{B5AA9825-18B6-4CAC-AD82-F501B35036D0}" srcOrd="1" destOrd="0" presId="urn:microsoft.com/office/officeart/2018/2/layout/IconVerticalSolidList"/>
    <dgm:cxn modelId="{6256C8BB-ACCB-4B44-A3E2-39EF176BE663}" type="presParOf" srcId="{986D9E3A-E7D2-4479-BE58-6E5BE09816E2}" destId="{4BB8E467-9F4D-4019-B8BC-ED541E7A3D48}" srcOrd="2" destOrd="0" presId="urn:microsoft.com/office/officeart/2018/2/layout/IconVerticalSolidList"/>
    <dgm:cxn modelId="{72A4FDF2-F04A-4847-9023-2F7BC5DD99A6}" type="presParOf" srcId="{986D9E3A-E7D2-4479-BE58-6E5BE09816E2}" destId="{D50CC792-EAB9-46AE-B977-D769AAD6B76E}"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D597877-BC24-FB48-B703-FEBF0036D9D0}" type="doc">
      <dgm:prSet loTypeId="urn:microsoft.com/office/officeart/2005/8/layout/vProcess5" loCatId="list" qsTypeId="urn:microsoft.com/office/officeart/2005/8/quickstyle/simple1#72" qsCatId="simple" csTypeId="urn:microsoft.com/office/officeart/2005/8/colors/colorful2#33" csCatId="colorful" phldr="1"/>
      <dgm:spPr/>
      <dgm:t>
        <a:bodyPr/>
        <a:lstStyle/>
        <a:p>
          <a:endParaRPr lang="en-GB"/>
        </a:p>
      </dgm:t>
    </dgm:pt>
    <dgm:pt modelId="{7E42F2C9-9265-6D4E-AE14-3CE0FB026ED0}">
      <dgm:prSet/>
      <dgm:spPr/>
      <dgm:t>
        <a:bodyPr/>
        <a:lstStyle/>
        <a:p>
          <a:r>
            <a:rPr lang="en-GB" dirty="0"/>
            <a:t>You may help at home by quizzing your child regularly on their weekly spellings. Short burst spelling practice everyday is often more effective. </a:t>
          </a:r>
        </a:p>
      </dgm:t>
    </dgm:pt>
    <dgm:pt modelId="{A94AEAF6-A0EA-DF40-AE06-3C675434D81B}" type="parTrans" cxnId="{C45A0C38-A8FB-A546-98CA-62E8007D0A66}">
      <dgm:prSet/>
      <dgm:spPr/>
      <dgm:t>
        <a:bodyPr/>
        <a:lstStyle/>
        <a:p>
          <a:endParaRPr lang="en-GB"/>
        </a:p>
      </dgm:t>
    </dgm:pt>
    <dgm:pt modelId="{94851EAB-9155-2E41-9B19-10F116CC158E}" type="sibTrans" cxnId="{C45A0C38-A8FB-A546-98CA-62E8007D0A66}">
      <dgm:prSet/>
      <dgm:spPr/>
      <dgm:t>
        <a:bodyPr/>
        <a:lstStyle/>
        <a:p>
          <a:endParaRPr lang="en-GB"/>
        </a:p>
      </dgm:t>
    </dgm:pt>
    <dgm:pt modelId="{70BB69AE-3EA0-8D42-B717-670946CAE7F3}">
      <dgm:prSet/>
      <dgm:spPr/>
      <dgm:t>
        <a:bodyPr/>
        <a:lstStyle/>
        <a:p>
          <a:r>
            <a:rPr lang="en-GB" dirty="0"/>
            <a:t>x3  x4  and x6 and x8 times tables in addition to the x2  x5  and x10 already learnt. Year 4s will have the national multiplication test in the summer term more details will follow nearer the time. </a:t>
          </a:r>
        </a:p>
      </dgm:t>
    </dgm:pt>
    <dgm:pt modelId="{F6B01F96-BF06-3D40-9572-464DC65DC908}" type="parTrans" cxnId="{39B9B5BE-617A-E24E-BEAD-72E605C2ADE0}">
      <dgm:prSet/>
      <dgm:spPr/>
      <dgm:t>
        <a:bodyPr/>
        <a:lstStyle/>
        <a:p>
          <a:endParaRPr lang="en-GB"/>
        </a:p>
      </dgm:t>
    </dgm:pt>
    <dgm:pt modelId="{32AB5169-9D96-8D41-8B94-1AC34F693E7D}" type="sibTrans" cxnId="{39B9B5BE-617A-E24E-BEAD-72E605C2ADE0}">
      <dgm:prSet/>
      <dgm:spPr/>
      <dgm:t>
        <a:bodyPr/>
        <a:lstStyle/>
        <a:p>
          <a:endParaRPr lang="en-GB"/>
        </a:p>
      </dgm:t>
    </dgm:pt>
    <dgm:pt modelId="{E6B6F665-42E1-7441-9D0D-DFD286D05E5A}">
      <dgm:prSet/>
      <dgm:spPr/>
      <dgm:t>
        <a:bodyPr/>
        <a:lstStyle/>
        <a:p>
          <a:r>
            <a:rPr lang="en-GB" dirty="0"/>
            <a:t>Encourage your child to write cursively and begin to join their letters – in line with national expectations.</a:t>
          </a:r>
        </a:p>
      </dgm:t>
    </dgm:pt>
    <dgm:pt modelId="{8F803765-DACB-D34C-8576-954632041854}" type="parTrans" cxnId="{673D5751-B561-A443-B61E-1A0E5193F384}">
      <dgm:prSet/>
      <dgm:spPr/>
      <dgm:t>
        <a:bodyPr/>
        <a:lstStyle/>
        <a:p>
          <a:endParaRPr lang="en-GB"/>
        </a:p>
      </dgm:t>
    </dgm:pt>
    <dgm:pt modelId="{FB67DCDE-FDD9-024B-B76D-63634713D2B5}" type="sibTrans" cxnId="{673D5751-B561-A443-B61E-1A0E5193F384}">
      <dgm:prSet/>
      <dgm:spPr/>
      <dgm:t>
        <a:bodyPr/>
        <a:lstStyle/>
        <a:p>
          <a:endParaRPr lang="en-GB"/>
        </a:p>
      </dgm:t>
    </dgm:pt>
    <dgm:pt modelId="{7250B1B5-2ACC-094C-930A-7EE319AEF88E}">
      <dgm:prSet/>
      <dgm:spPr/>
      <dgm:t>
        <a:bodyPr/>
        <a:lstStyle/>
        <a:p>
          <a:r>
            <a:rPr lang="en-GB" dirty="0"/>
            <a:t>Online Learning Platforms: </a:t>
          </a:r>
          <a:r>
            <a:rPr lang="en-GB" dirty="0">
              <a:hlinkClick xmlns:r="http://schemas.openxmlformats.org/officeDocument/2006/relationships" r:id="rId1"/>
            </a:rPr>
            <a:t>www.bbc.co.uk/bitesize</a:t>
          </a:r>
          <a:r>
            <a:rPr lang="en-GB" dirty="0"/>
            <a:t>  </a:t>
          </a:r>
        </a:p>
      </dgm:t>
    </dgm:pt>
    <dgm:pt modelId="{8E30259E-D406-9142-84B3-9B4DC314E3F5}" type="parTrans" cxnId="{855F8C4C-C628-D34D-AF56-AE5A09A97DB2}">
      <dgm:prSet/>
      <dgm:spPr/>
      <dgm:t>
        <a:bodyPr/>
        <a:lstStyle/>
        <a:p>
          <a:endParaRPr lang="en-GB"/>
        </a:p>
      </dgm:t>
    </dgm:pt>
    <dgm:pt modelId="{5512DC92-9522-0C4D-8D51-D4700FE783F1}" type="sibTrans" cxnId="{855F8C4C-C628-D34D-AF56-AE5A09A97DB2}">
      <dgm:prSet/>
      <dgm:spPr/>
      <dgm:t>
        <a:bodyPr/>
        <a:lstStyle/>
        <a:p>
          <a:endParaRPr lang="en-GB"/>
        </a:p>
      </dgm:t>
    </dgm:pt>
    <dgm:pt modelId="{8040B7B8-43E8-194B-9534-9498453A7479}">
      <dgm:prSet/>
      <dgm:spPr/>
      <dgm:t>
        <a:bodyPr/>
        <a:lstStyle/>
        <a:p>
          <a:r>
            <a:rPr lang="en-GB" dirty="0"/>
            <a:t>Bug Club – </a:t>
          </a:r>
          <a:r>
            <a:rPr lang="en-GB" dirty="0">
              <a:hlinkClick xmlns:r="http://schemas.openxmlformats.org/officeDocument/2006/relationships" r:id="rId2"/>
            </a:rPr>
            <a:t>www.activelearnprimary.co.uk</a:t>
          </a:r>
          <a:r>
            <a:rPr lang="en-GB" dirty="0"/>
            <a:t> – all Maths, SP&amp;G and English resources</a:t>
          </a:r>
        </a:p>
        <a:p>
          <a:r>
            <a:rPr lang="en-GB" dirty="0"/>
            <a:t>Times Tables Rock Stars (TTRS) </a:t>
          </a:r>
          <a:r>
            <a:rPr lang="en-GB" dirty="0">
              <a:hlinkClick xmlns:r="http://schemas.openxmlformats.org/officeDocument/2006/relationships" r:id="rId3"/>
            </a:rPr>
            <a:t>www.ttrs.com</a:t>
          </a:r>
          <a:r>
            <a:rPr lang="en-GB" dirty="0"/>
            <a:t> </a:t>
          </a:r>
        </a:p>
      </dgm:t>
    </dgm:pt>
    <dgm:pt modelId="{CC82A4FA-28D0-314D-B6EF-302599F38096}" type="parTrans" cxnId="{17D397DF-AB52-D143-9A36-7EC9DF0F789C}">
      <dgm:prSet/>
      <dgm:spPr/>
      <dgm:t>
        <a:bodyPr/>
        <a:lstStyle/>
        <a:p>
          <a:endParaRPr lang="en-GB"/>
        </a:p>
      </dgm:t>
    </dgm:pt>
    <dgm:pt modelId="{A95171C0-A70E-C647-8226-6FB8F2E06D67}" type="sibTrans" cxnId="{17D397DF-AB52-D143-9A36-7EC9DF0F789C}">
      <dgm:prSet/>
      <dgm:spPr/>
      <dgm:t>
        <a:bodyPr/>
        <a:lstStyle/>
        <a:p>
          <a:endParaRPr lang="en-GB"/>
        </a:p>
      </dgm:t>
    </dgm:pt>
    <dgm:pt modelId="{C760B5CE-44C7-1140-BAE7-95FA0BB0CA65}">
      <dgm:prSet/>
      <dgm:spPr/>
      <dgm:t>
        <a:bodyPr/>
        <a:lstStyle/>
        <a:p>
          <a:endParaRPr lang="en-GB"/>
        </a:p>
      </dgm:t>
    </dgm:pt>
    <dgm:pt modelId="{BDD47810-C4CC-0844-AA6B-73B710E602F0}" type="parTrans" cxnId="{A9D3E2FF-C838-2E4B-9DC1-AC4F37D0E4D5}">
      <dgm:prSet/>
      <dgm:spPr/>
      <dgm:t>
        <a:bodyPr/>
        <a:lstStyle/>
        <a:p>
          <a:endParaRPr lang="en-GB"/>
        </a:p>
      </dgm:t>
    </dgm:pt>
    <dgm:pt modelId="{6420F8D6-EC0D-C74B-B63B-005A8CB237D7}" type="sibTrans" cxnId="{A9D3E2FF-C838-2E4B-9DC1-AC4F37D0E4D5}">
      <dgm:prSet/>
      <dgm:spPr/>
      <dgm:t>
        <a:bodyPr/>
        <a:lstStyle/>
        <a:p>
          <a:endParaRPr lang="en-GB"/>
        </a:p>
      </dgm:t>
    </dgm:pt>
    <dgm:pt modelId="{50D0B7A4-CEB1-014C-9AFB-FE285473841F}">
      <dgm:prSet/>
      <dgm:spPr/>
    </dgm:pt>
    <dgm:pt modelId="{5706D45B-C714-5641-9E7F-E511DF954F55}" type="parTrans" cxnId="{4AC11FCE-CA95-5D44-8B5C-F5008A3C12C0}">
      <dgm:prSet/>
      <dgm:spPr/>
    </dgm:pt>
    <dgm:pt modelId="{11D0A753-86BF-004F-824A-E587621CF0ED}" type="sibTrans" cxnId="{4AC11FCE-CA95-5D44-8B5C-F5008A3C12C0}">
      <dgm:prSet/>
      <dgm:spPr/>
    </dgm:pt>
    <dgm:pt modelId="{D0B8677E-6433-C84D-A4FA-64947754A35C}" type="pres">
      <dgm:prSet presAssocID="{DD597877-BC24-FB48-B703-FEBF0036D9D0}" presName="outerComposite" presStyleCnt="0">
        <dgm:presLayoutVars>
          <dgm:chMax val="5"/>
          <dgm:dir/>
          <dgm:resizeHandles val="exact"/>
        </dgm:presLayoutVars>
      </dgm:prSet>
      <dgm:spPr/>
    </dgm:pt>
    <dgm:pt modelId="{06762285-1513-E945-930D-683698935A64}" type="pres">
      <dgm:prSet presAssocID="{DD597877-BC24-FB48-B703-FEBF0036D9D0}" presName="dummyMaxCanvas" presStyleCnt="0">
        <dgm:presLayoutVars/>
      </dgm:prSet>
      <dgm:spPr/>
    </dgm:pt>
    <dgm:pt modelId="{13BA75A4-9F0A-624E-BB19-520FD03C69E7}" type="pres">
      <dgm:prSet presAssocID="{DD597877-BC24-FB48-B703-FEBF0036D9D0}" presName="FiveNodes_1" presStyleLbl="node1" presStyleIdx="0" presStyleCnt="5">
        <dgm:presLayoutVars>
          <dgm:bulletEnabled val="1"/>
        </dgm:presLayoutVars>
      </dgm:prSet>
      <dgm:spPr/>
    </dgm:pt>
    <dgm:pt modelId="{AB15E89E-E53F-DA45-8FCA-4B8D8C158983}" type="pres">
      <dgm:prSet presAssocID="{DD597877-BC24-FB48-B703-FEBF0036D9D0}" presName="FiveNodes_2" presStyleLbl="node1" presStyleIdx="1" presStyleCnt="5">
        <dgm:presLayoutVars>
          <dgm:bulletEnabled val="1"/>
        </dgm:presLayoutVars>
      </dgm:prSet>
      <dgm:spPr/>
    </dgm:pt>
    <dgm:pt modelId="{6B1445D2-3EFF-354E-A5F3-C0AE354E7E6C}" type="pres">
      <dgm:prSet presAssocID="{DD597877-BC24-FB48-B703-FEBF0036D9D0}" presName="FiveNodes_3" presStyleLbl="node1" presStyleIdx="2" presStyleCnt="5">
        <dgm:presLayoutVars>
          <dgm:bulletEnabled val="1"/>
        </dgm:presLayoutVars>
      </dgm:prSet>
      <dgm:spPr/>
    </dgm:pt>
    <dgm:pt modelId="{3F34BDB6-44BD-3F4C-AED1-DC4BB42E0B87}" type="pres">
      <dgm:prSet presAssocID="{DD597877-BC24-FB48-B703-FEBF0036D9D0}" presName="FiveNodes_4" presStyleLbl="node1" presStyleIdx="3" presStyleCnt="5">
        <dgm:presLayoutVars>
          <dgm:bulletEnabled val="1"/>
        </dgm:presLayoutVars>
      </dgm:prSet>
      <dgm:spPr/>
    </dgm:pt>
    <dgm:pt modelId="{0D0A220E-CC4D-6A4A-8595-2C810F2536B1}" type="pres">
      <dgm:prSet presAssocID="{DD597877-BC24-FB48-B703-FEBF0036D9D0}" presName="FiveNodes_5" presStyleLbl="node1" presStyleIdx="4" presStyleCnt="5">
        <dgm:presLayoutVars>
          <dgm:bulletEnabled val="1"/>
        </dgm:presLayoutVars>
      </dgm:prSet>
      <dgm:spPr/>
    </dgm:pt>
    <dgm:pt modelId="{B4804CC1-F8D0-FB4D-8334-FBCF127407C7}" type="pres">
      <dgm:prSet presAssocID="{DD597877-BC24-FB48-B703-FEBF0036D9D0}" presName="FiveConn_1-2" presStyleLbl="fgAccFollowNode1" presStyleIdx="0" presStyleCnt="4">
        <dgm:presLayoutVars>
          <dgm:bulletEnabled val="1"/>
        </dgm:presLayoutVars>
      </dgm:prSet>
      <dgm:spPr/>
    </dgm:pt>
    <dgm:pt modelId="{A9771CE0-389C-5B4C-9F0D-EA0CA17F51AA}" type="pres">
      <dgm:prSet presAssocID="{DD597877-BC24-FB48-B703-FEBF0036D9D0}" presName="FiveConn_2-3" presStyleLbl="fgAccFollowNode1" presStyleIdx="1" presStyleCnt="4">
        <dgm:presLayoutVars>
          <dgm:bulletEnabled val="1"/>
        </dgm:presLayoutVars>
      </dgm:prSet>
      <dgm:spPr/>
    </dgm:pt>
    <dgm:pt modelId="{37E21636-C312-1E46-AC7F-8CB3FB01B678}" type="pres">
      <dgm:prSet presAssocID="{DD597877-BC24-FB48-B703-FEBF0036D9D0}" presName="FiveConn_3-4" presStyleLbl="fgAccFollowNode1" presStyleIdx="2" presStyleCnt="4">
        <dgm:presLayoutVars>
          <dgm:bulletEnabled val="1"/>
        </dgm:presLayoutVars>
      </dgm:prSet>
      <dgm:spPr/>
    </dgm:pt>
    <dgm:pt modelId="{4FE68EC9-268E-ED47-8DCA-BD0566433645}" type="pres">
      <dgm:prSet presAssocID="{DD597877-BC24-FB48-B703-FEBF0036D9D0}" presName="FiveConn_4-5" presStyleLbl="fgAccFollowNode1" presStyleIdx="3" presStyleCnt="4">
        <dgm:presLayoutVars>
          <dgm:bulletEnabled val="1"/>
        </dgm:presLayoutVars>
      </dgm:prSet>
      <dgm:spPr/>
    </dgm:pt>
    <dgm:pt modelId="{70B679A7-C48E-AA42-A13F-7A471FEC3849}" type="pres">
      <dgm:prSet presAssocID="{DD597877-BC24-FB48-B703-FEBF0036D9D0}" presName="FiveNodes_1_text" presStyleLbl="node1" presStyleIdx="4" presStyleCnt="5">
        <dgm:presLayoutVars>
          <dgm:bulletEnabled val="1"/>
        </dgm:presLayoutVars>
      </dgm:prSet>
      <dgm:spPr/>
    </dgm:pt>
    <dgm:pt modelId="{19FE6BF7-3043-5C4A-9909-3BA1CB060BB5}" type="pres">
      <dgm:prSet presAssocID="{DD597877-BC24-FB48-B703-FEBF0036D9D0}" presName="FiveNodes_2_text" presStyleLbl="node1" presStyleIdx="4" presStyleCnt="5">
        <dgm:presLayoutVars>
          <dgm:bulletEnabled val="1"/>
        </dgm:presLayoutVars>
      </dgm:prSet>
      <dgm:spPr/>
    </dgm:pt>
    <dgm:pt modelId="{FCF5DCC2-30AD-7346-8BB8-E105F94A5C23}" type="pres">
      <dgm:prSet presAssocID="{DD597877-BC24-FB48-B703-FEBF0036D9D0}" presName="FiveNodes_3_text" presStyleLbl="node1" presStyleIdx="4" presStyleCnt="5">
        <dgm:presLayoutVars>
          <dgm:bulletEnabled val="1"/>
        </dgm:presLayoutVars>
      </dgm:prSet>
      <dgm:spPr/>
    </dgm:pt>
    <dgm:pt modelId="{925463D7-1FA1-EA43-A7C7-B7FA0DF61F7E}" type="pres">
      <dgm:prSet presAssocID="{DD597877-BC24-FB48-B703-FEBF0036D9D0}" presName="FiveNodes_4_text" presStyleLbl="node1" presStyleIdx="4" presStyleCnt="5">
        <dgm:presLayoutVars>
          <dgm:bulletEnabled val="1"/>
        </dgm:presLayoutVars>
      </dgm:prSet>
      <dgm:spPr/>
    </dgm:pt>
    <dgm:pt modelId="{2BF65F4E-8819-364D-A1B7-95CEBE33E718}" type="pres">
      <dgm:prSet presAssocID="{DD597877-BC24-FB48-B703-FEBF0036D9D0}" presName="FiveNodes_5_text" presStyleLbl="node1" presStyleIdx="4" presStyleCnt="5">
        <dgm:presLayoutVars>
          <dgm:bulletEnabled val="1"/>
        </dgm:presLayoutVars>
      </dgm:prSet>
      <dgm:spPr/>
    </dgm:pt>
  </dgm:ptLst>
  <dgm:cxnLst>
    <dgm:cxn modelId="{5E09140E-6237-8C44-90B5-7521063BEA87}" type="presOf" srcId="{7E42F2C9-9265-6D4E-AE14-3CE0FB026ED0}" destId="{13BA75A4-9F0A-624E-BB19-520FD03C69E7}" srcOrd="0" destOrd="0" presId="urn:microsoft.com/office/officeart/2005/8/layout/vProcess5"/>
    <dgm:cxn modelId="{FAEC8B25-E170-0144-8F17-0180BF361FAA}" type="presOf" srcId="{DD597877-BC24-FB48-B703-FEBF0036D9D0}" destId="{D0B8677E-6433-C84D-A4FA-64947754A35C}" srcOrd="0" destOrd="0" presId="urn:microsoft.com/office/officeart/2005/8/layout/vProcess5"/>
    <dgm:cxn modelId="{727B2134-0DBF-A847-B333-465F8E780756}" type="presOf" srcId="{70BB69AE-3EA0-8D42-B717-670946CAE7F3}" destId="{19FE6BF7-3043-5C4A-9909-3BA1CB060BB5}" srcOrd="1" destOrd="0" presId="urn:microsoft.com/office/officeart/2005/8/layout/vProcess5"/>
    <dgm:cxn modelId="{C45A0C38-A8FB-A546-98CA-62E8007D0A66}" srcId="{DD597877-BC24-FB48-B703-FEBF0036D9D0}" destId="{7E42F2C9-9265-6D4E-AE14-3CE0FB026ED0}" srcOrd="0" destOrd="0" parTransId="{A94AEAF6-A0EA-DF40-AE06-3C675434D81B}" sibTransId="{94851EAB-9155-2E41-9B19-10F116CC158E}"/>
    <dgm:cxn modelId="{394D3344-4E1F-3844-B36E-7159DFD11F4F}" type="presOf" srcId="{E6B6F665-42E1-7441-9D0D-DFD286D05E5A}" destId="{FCF5DCC2-30AD-7346-8BB8-E105F94A5C23}" srcOrd="1" destOrd="0" presId="urn:microsoft.com/office/officeart/2005/8/layout/vProcess5"/>
    <dgm:cxn modelId="{855F8C4C-C628-D34D-AF56-AE5A09A97DB2}" srcId="{DD597877-BC24-FB48-B703-FEBF0036D9D0}" destId="{7250B1B5-2ACC-094C-930A-7EE319AEF88E}" srcOrd="3" destOrd="0" parTransId="{8E30259E-D406-9142-84B3-9B4DC314E3F5}" sibTransId="{5512DC92-9522-0C4D-8D51-D4700FE783F1}"/>
    <dgm:cxn modelId="{8AF2B550-A007-F74E-9BB1-2DD875839438}" type="presOf" srcId="{7250B1B5-2ACC-094C-930A-7EE319AEF88E}" destId="{3F34BDB6-44BD-3F4C-AED1-DC4BB42E0B87}" srcOrd="0" destOrd="0" presId="urn:microsoft.com/office/officeart/2005/8/layout/vProcess5"/>
    <dgm:cxn modelId="{673D5751-B561-A443-B61E-1A0E5193F384}" srcId="{DD597877-BC24-FB48-B703-FEBF0036D9D0}" destId="{E6B6F665-42E1-7441-9D0D-DFD286D05E5A}" srcOrd="2" destOrd="0" parTransId="{8F803765-DACB-D34C-8576-954632041854}" sibTransId="{FB67DCDE-FDD9-024B-B76D-63634713D2B5}"/>
    <dgm:cxn modelId="{E8351969-CA71-A940-84BD-1AD696707904}" type="presOf" srcId="{E6B6F665-42E1-7441-9D0D-DFD286D05E5A}" destId="{6B1445D2-3EFF-354E-A5F3-C0AE354E7E6C}" srcOrd="0" destOrd="0" presId="urn:microsoft.com/office/officeart/2005/8/layout/vProcess5"/>
    <dgm:cxn modelId="{727BFA72-62B8-AD46-A469-A840674F51CD}" type="presOf" srcId="{8040B7B8-43E8-194B-9534-9498453A7479}" destId="{0D0A220E-CC4D-6A4A-8595-2C810F2536B1}" srcOrd="0" destOrd="0" presId="urn:microsoft.com/office/officeart/2005/8/layout/vProcess5"/>
    <dgm:cxn modelId="{68D51776-0F2A-114A-BA4B-C541ED86D9E1}" type="presOf" srcId="{FB67DCDE-FDD9-024B-B76D-63634713D2B5}" destId="{37E21636-C312-1E46-AC7F-8CB3FB01B678}" srcOrd="0" destOrd="0" presId="urn:microsoft.com/office/officeart/2005/8/layout/vProcess5"/>
    <dgm:cxn modelId="{D109F288-0130-504D-BF18-5B3174C43B3C}" type="presOf" srcId="{7E42F2C9-9265-6D4E-AE14-3CE0FB026ED0}" destId="{70B679A7-C48E-AA42-A13F-7A471FEC3849}" srcOrd="1" destOrd="0" presId="urn:microsoft.com/office/officeart/2005/8/layout/vProcess5"/>
    <dgm:cxn modelId="{1AB2928B-4A62-0842-8BE6-1BA114A976FB}" type="presOf" srcId="{7250B1B5-2ACC-094C-930A-7EE319AEF88E}" destId="{925463D7-1FA1-EA43-A7C7-B7FA0DF61F7E}" srcOrd="1" destOrd="0" presId="urn:microsoft.com/office/officeart/2005/8/layout/vProcess5"/>
    <dgm:cxn modelId="{0E0B269A-644B-9C40-9A0C-926CF921FF54}" type="presOf" srcId="{70BB69AE-3EA0-8D42-B717-670946CAE7F3}" destId="{AB15E89E-E53F-DA45-8FCA-4B8D8C158983}" srcOrd="0" destOrd="0" presId="urn:microsoft.com/office/officeart/2005/8/layout/vProcess5"/>
    <dgm:cxn modelId="{CCF18BAC-F473-A846-B121-2B08086A704D}" type="presOf" srcId="{5512DC92-9522-0C4D-8D51-D4700FE783F1}" destId="{4FE68EC9-268E-ED47-8DCA-BD0566433645}" srcOrd="0" destOrd="0" presId="urn:microsoft.com/office/officeart/2005/8/layout/vProcess5"/>
    <dgm:cxn modelId="{3D3AFCBA-A896-7F41-8BD4-297F39E9F149}" type="presOf" srcId="{8040B7B8-43E8-194B-9534-9498453A7479}" destId="{2BF65F4E-8819-364D-A1B7-95CEBE33E718}" srcOrd="1" destOrd="0" presId="urn:microsoft.com/office/officeart/2005/8/layout/vProcess5"/>
    <dgm:cxn modelId="{39B9B5BE-617A-E24E-BEAD-72E605C2ADE0}" srcId="{DD597877-BC24-FB48-B703-FEBF0036D9D0}" destId="{70BB69AE-3EA0-8D42-B717-670946CAE7F3}" srcOrd="1" destOrd="0" parTransId="{F6B01F96-BF06-3D40-9572-464DC65DC908}" sibTransId="{32AB5169-9D96-8D41-8B94-1AC34F693E7D}"/>
    <dgm:cxn modelId="{4AC11FCE-CA95-5D44-8B5C-F5008A3C12C0}" srcId="{DD597877-BC24-FB48-B703-FEBF0036D9D0}" destId="{50D0B7A4-CEB1-014C-9AFB-FE285473841F}" srcOrd="5" destOrd="0" parTransId="{5706D45B-C714-5641-9E7F-E511DF954F55}" sibTransId="{11D0A753-86BF-004F-824A-E587621CF0ED}"/>
    <dgm:cxn modelId="{17D397DF-AB52-D143-9A36-7EC9DF0F789C}" srcId="{DD597877-BC24-FB48-B703-FEBF0036D9D0}" destId="{8040B7B8-43E8-194B-9534-9498453A7479}" srcOrd="4" destOrd="0" parTransId="{CC82A4FA-28D0-314D-B6EF-302599F38096}" sibTransId="{A95171C0-A70E-C647-8226-6FB8F2E06D67}"/>
    <dgm:cxn modelId="{59D346FE-8BEC-E44C-9038-2FBCA09D3346}" type="presOf" srcId="{94851EAB-9155-2E41-9B19-10F116CC158E}" destId="{B4804CC1-F8D0-FB4D-8334-FBCF127407C7}" srcOrd="0" destOrd="0" presId="urn:microsoft.com/office/officeart/2005/8/layout/vProcess5"/>
    <dgm:cxn modelId="{546931FF-C087-274E-BC54-6058E1CEB27D}" type="presOf" srcId="{32AB5169-9D96-8D41-8B94-1AC34F693E7D}" destId="{A9771CE0-389C-5B4C-9F0D-EA0CA17F51AA}" srcOrd="0" destOrd="0" presId="urn:microsoft.com/office/officeart/2005/8/layout/vProcess5"/>
    <dgm:cxn modelId="{A9D3E2FF-C838-2E4B-9DC1-AC4F37D0E4D5}" srcId="{DD597877-BC24-FB48-B703-FEBF0036D9D0}" destId="{C760B5CE-44C7-1140-BAE7-95FA0BB0CA65}" srcOrd="6" destOrd="0" parTransId="{BDD47810-C4CC-0844-AA6B-73B710E602F0}" sibTransId="{6420F8D6-EC0D-C74B-B63B-005A8CB237D7}"/>
    <dgm:cxn modelId="{8C24C65C-CF0D-B645-AFB8-15BEDF514D07}" type="presParOf" srcId="{D0B8677E-6433-C84D-A4FA-64947754A35C}" destId="{06762285-1513-E945-930D-683698935A64}" srcOrd="0" destOrd="0" presId="urn:microsoft.com/office/officeart/2005/8/layout/vProcess5"/>
    <dgm:cxn modelId="{08D33F12-54FC-E742-A7B6-2878C9DC0697}" type="presParOf" srcId="{D0B8677E-6433-C84D-A4FA-64947754A35C}" destId="{13BA75A4-9F0A-624E-BB19-520FD03C69E7}" srcOrd="1" destOrd="0" presId="urn:microsoft.com/office/officeart/2005/8/layout/vProcess5"/>
    <dgm:cxn modelId="{24AA3985-40C0-2943-BB3F-A4C91FEAC4FD}" type="presParOf" srcId="{D0B8677E-6433-C84D-A4FA-64947754A35C}" destId="{AB15E89E-E53F-DA45-8FCA-4B8D8C158983}" srcOrd="2" destOrd="0" presId="urn:microsoft.com/office/officeart/2005/8/layout/vProcess5"/>
    <dgm:cxn modelId="{91C53F66-8A68-EC42-B13A-7A40EB4F4503}" type="presParOf" srcId="{D0B8677E-6433-C84D-A4FA-64947754A35C}" destId="{6B1445D2-3EFF-354E-A5F3-C0AE354E7E6C}" srcOrd="3" destOrd="0" presId="urn:microsoft.com/office/officeart/2005/8/layout/vProcess5"/>
    <dgm:cxn modelId="{AD4783AC-C3B8-4E45-9AF0-984AAAF09E5C}" type="presParOf" srcId="{D0B8677E-6433-C84D-A4FA-64947754A35C}" destId="{3F34BDB6-44BD-3F4C-AED1-DC4BB42E0B87}" srcOrd="4" destOrd="0" presId="urn:microsoft.com/office/officeart/2005/8/layout/vProcess5"/>
    <dgm:cxn modelId="{D7644C4A-C1D4-A14A-B348-00B9CF0A53E7}" type="presParOf" srcId="{D0B8677E-6433-C84D-A4FA-64947754A35C}" destId="{0D0A220E-CC4D-6A4A-8595-2C810F2536B1}" srcOrd="5" destOrd="0" presId="urn:microsoft.com/office/officeart/2005/8/layout/vProcess5"/>
    <dgm:cxn modelId="{B7611BE4-91E7-3B43-9413-55FAC0A32AB5}" type="presParOf" srcId="{D0B8677E-6433-C84D-A4FA-64947754A35C}" destId="{B4804CC1-F8D0-FB4D-8334-FBCF127407C7}" srcOrd="6" destOrd="0" presId="urn:microsoft.com/office/officeart/2005/8/layout/vProcess5"/>
    <dgm:cxn modelId="{A078D4CF-D73D-684C-B897-9294EC14A007}" type="presParOf" srcId="{D0B8677E-6433-C84D-A4FA-64947754A35C}" destId="{A9771CE0-389C-5B4C-9F0D-EA0CA17F51AA}" srcOrd="7" destOrd="0" presId="urn:microsoft.com/office/officeart/2005/8/layout/vProcess5"/>
    <dgm:cxn modelId="{0AF2355B-D33A-9140-9274-95382CF38E41}" type="presParOf" srcId="{D0B8677E-6433-C84D-A4FA-64947754A35C}" destId="{37E21636-C312-1E46-AC7F-8CB3FB01B678}" srcOrd="8" destOrd="0" presId="urn:microsoft.com/office/officeart/2005/8/layout/vProcess5"/>
    <dgm:cxn modelId="{CA44C9FB-36ED-4548-98A0-C6CC0627778D}" type="presParOf" srcId="{D0B8677E-6433-C84D-A4FA-64947754A35C}" destId="{4FE68EC9-268E-ED47-8DCA-BD0566433645}" srcOrd="9" destOrd="0" presId="urn:microsoft.com/office/officeart/2005/8/layout/vProcess5"/>
    <dgm:cxn modelId="{B9A84E36-DA1C-6D47-AD1C-2BB3A7C5F352}" type="presParOf" srcId="{D0B8677E-6433-C84D-A4FA-64947754A35C}" destId="{70B679A7-C48E-AA42-A13F-7A471FEC3849}" srcOrd="10" destOrd="0" presId="urn:microsoft.com/office/officeart/2005/8/layout/vProcess5"/>
    <dgm:cxn modelId="{B463AE61-B156-6049-9556-65610DC07C67}" type="presParOf" srcId="{D0B8677E-6433-C84D-A4FA-64947754A35C}" destId="{19FE6BF7-3043-5C4A-9909-3BA1CB060BB5}" srcOrd="11" destOrd="0" presId="urn:microsoft.com/office/officeart/2005/8/layout/vProcess5"/>
    <dgm:cxn modelId="{68994DE5-CBED-DC46-A00A-9DEF1D5D5215}" type="presParOf" srcId="{D0B8677E-6433-C84D-A4FA-64947754A35C}" destId="{FCF5DCC2-30AD-7346-8BB8-E105F94A5C23}" srcOrd="12" destOrd="0" presId="urn:microsoft.com/office/officeart/2005/8/layout/vProcess5"/>
    <dgm:cxn modelId="{6F688152-0468-7E42-B88E-1C256B9C76E0}" type="presParOf" srcId="{D0B8677E-6433-C84D-A4FA-64947754A35C}" destId="{925463D7-1FA1-EA43-A7C7-B7FA0DF61F7E}" srcOrd="13" destOrd="0" presId="urn:microsoft.com/office/officeart/2005/8/layout/vProcess5"/>
    <dgm:cxn modelId="{90C0197D-4BF3-804D-A786-01EAB9FD72E6}" type="presParOf" srcId="{D0B8677E-6433-C84D-A4FA-64947754A35C}" destId="{2BF65F4E-8819-364D-A1B7-95CEBE33E718}"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1671862-E58C-4E61-9F01-412D29F77327}" type="doc">
      <dgm:prSet loTypeId="urn:microsoft.com/office/officeart/2005/8/layout/vList2" loCatId="list" qsTypeId="urn:microsoft.com/office/officeart/2005/8/quickstyle/simple1#73" qsCatId="simple" csTypeId="urn:microsoft.com/office/officeart/2005/8/colors/colorful2#34" csCatId="colorful" phldr="1"/>
      <dgm:spPr/>
      <dgm:t>
        <a:bodyPr/>
        <a:lstStyle/>
        <a:p>
          <a:endParaRPr lang="en-US"/>
        </a:p>
      </dgm:t>
    </dgm:pt>
    <dgm:pt modelId="{AD353D01-FD37-4FB3-81A0-7B9A4F653592}">
      <dgm:prSet/>
      <dgm:spPr/>
      <dgm:t>
        <a:bodyPr/>
        <a:lstStyle/>
        <a:p>
          <a:r>
            <a:rPr lang="en-GB"/>
            <a:t>Your child will be formally assessed in :</a:t>
          </a:r>
          <a:endParaRPr lang="en-US"/>
        </a:p>
      </dgm:t>
    </dgm:pt>
    <dgm:pt modelId="{8E22DD2E-97F1-4500-A81D-32F4BF405EE5}" type="parTrans" cxnId="{4E9826E2-955D-4EAD-B501-3A1E033264BF}">
      <dgm:prSet/>
      <dgm:spPr/>
      <dgm:t>
        <a:bodyPr/>
        <a:lstStyle/>
        <a:p>
          <a:endParaRPr lang="en-US"/>
        </a:p>
      </dgm:t>
    </dgm:pt>
    <dgm:pt modelId="{B41DD8A4-F0A5-4464-B499-D7A3F18475AB}" type="sibTrans" cxnId="{4E9826E2-955D-4EAD-B501-3A1E033264BF}">
      <dgm:prSet/>
      <dgm:spPr/>
      <dgm:t>
        <a:bodyPr/>
        <a:lstStyle/>
        <a:p>
          <a:endParaRPr lang="en-US"/>
        </a:p>
      </dgm:t>
    </dgm:pt>
    <dgm:pt modelId="{59B14A19-FA4A-46E5-BAC8-A09BC3365DC7}">
      <dgm:prSet/>
      <dgm:spPr/>
      <dgm:t>
        <a:bodyPr/>
        <a:lstStyle/>
        <a:p>
          <a:r>
            <a:rPr lang="en-GB"/>
            <a:t>Maths</a:t>
          </a:r>
          <a:endParaRPr lang="en-US"/>
        </a:p>
      </dgm:t>
    </dgm:pt>
    <dgm:pt modelId="{E066A7B3-C255-4ABB-830E-A124D85EC70B}" type="parTrans" cxnId="{1107CFBE-7CBF-4733-80CE-9B881C8CB56E}">
      <dgm:prSet/>
      <dgm:spPr/>
      <dgm:t>
        <a:bodyPr/>
        <a:lstStyle/>
        <a:p>
          <a:endParaRPr lang="en-US"/>
        </a:p>
      </dgm:t>
    </dgm:pt>
    <dgm:pt modelId="{41D52E1E-68A1-481E-AC00-790686E4B028}" type="sibTrans" cxnId="{1107CFBE-7CBF-4733-80CE-9B881C8CB56E}">
      <dgm:prSet/>
      <dgm:spPr/>
      <dgm:t>
        <a:bodyPr/>
        <a:lstStyle/>
        <a:p>
          <a:endParaRPr lang="en-US"/>
        </a:p>
      </dgm:t>
    </dgm:pt>
    <dgm:pt modelId="{D1372894-1027-48BA-B08D-6FCA70E95F92}">
      <dgm:prSet/>
      <dgm:spPr/>
      <dgm:t>
        <a:bodyPr/>
        <a:lstStyle/>
        <a:p>
          <a:r>
            <a:rPr lang="en-GB"/>
            <a:t>Reading Comprehension</a:t>
          </a:r>
          <a:endParaRPr lang="en-US"/>
        </a:p>
      </dgm:t>
    </dgm:pt>
    <dgm:pt modelId="{5D133F65-9201-4D1D-9489-271F4051C475}" type="parTrans" cxnId="{9F3711F6-3C5C-477E-84C7-B53C8E5C9E87}">
      <dgm:prSet/>
      <dgm:spPr/>
      <dgm:t>
        <a:bodyPr/>
        <a:lstStyle/>
        <a:p>
          <a:endParaRPr lang="en-US"/>
        </a:p>
      </dgm:t>
    </dgm:pt>
    <dgm:pt modelId="{266B9290-3A39-401A-B0D1-83E14B27095E}" type="sibTrans" cxnId="{9F3711F6-3C5C-477E-84C7-B53C8E5C9E87}">
      <dgm:prSet/>
      <dgm:spPr/>
      <dgm:t>
        <a:bodyPr/>
        <a:lstStyle/>
        <a:p>
          <a:endParaRPr lang="en-US"/>
        </a:p>
      </dgm:t>
    </dgm:pt>
    <dgm:pt modelId="{D6CDC4C0-330C-45BF-ABC4-3803C2492887}">
      <dgm:prSet/>
      <dgm:spPr/>
      <dgm:t>
        <a:bodyPr/>
        <a:lstStyle/>
        <a:p>
          <a:r>
            <a:rPr lang="en-GB" dirty="0"/>
            <a:t>This will take place at the end of each term. This allows staff to monitor progress throughout the year.</a:t>
          </a:r>
          <a:endParaRPr lang="en-US" dirty="0"/>
        </a:p>
      </dgm:t>
    </dgm:pt>
    <dgm:pt modelId="{24C28E83-F047-4DAD-A019-BC5275CC7DFE}" type="parTrans" cxnId="{1353020C-347B-487B-8611-0C4C3A7880D2}">
      <dgm:prSet/>
      <dgm:spPr/>
      <dgm:t>
        <a:bodyPr/>
        <a:lstStyle/>
        <a:p>
          <a:endParaRPr lang="en-US"/>
        </a:p>
      </dgm:t>
    </dgm:pt>
    <dgm:pt modelId="{7150F89C-0FA4-40A7-9A3E-FADE69219314}" type="sibTrans" cxnId="{1353020C-347B-487B-8611-0C4C3A7880D2}">
      <dgm:prSet/>
      <dgm:spPr/>
      <dgm:t>
        <a:bodyPr/>
        <a:lstStyle/>
        <a:p>
          <a:endParaRPr lang="en-US"/>
        </a:p>
      </dgm:t>
    </dgm:pt>
    <dgm:pt modelId="{426A1C0C-476A-A24B-B34E-301956F5957C}">
      <dgm:prSet phldrT="[Text]"/>
      <dgm:spPr/>
      <dgm:t>
        <a:bodyPr/>
        <a:lstStyle/>
        <a:p>
          <a:r>
            <a:rPr lang="en-GB" dirty="0"/>
            <a:t>Multiplication Table Check - up to 12 x 12 – National test June 2027  - 25 timed questions</a:t>
          </a:r>
        </a:p>
      </dgm:t>
    </dgm:pt>
    <dgm:pt modelId="{65D3BD6F-2EF8-D440-A019-1EA6BFC26283}" type="parTrans" cxnId="{E32E8B2F-D490-8349-8D7E-91C1AFB00640}">
      <dgm:prSet/>
      <dgm:spPr/>
      <dgm:t>
        <a:bodyPr/>
        <a:lstStyle/>
        <a:p>
          <a:endParaRPr lang="en-GB"/>
        </a:p>
      </dgm:t>
    </dgm:pt>
    <dgm:pt modelId="{3234B18D-7356-274A-B824-970F52DB7D23}" type="sibTrans" cxnId="{E32E8B2F-D490-8349-8D7E-91C1AFB00640}">
      <dgm:prSet/>
      <dgm:spPr/>
      <dgm:t>
        <a:bodyPr/>
        <a:lstStyle/>
        <a:p>
          <a:endParaRPr lang="en-GB"/>
        </a:p>
      </dgm:t>
    </dgm:pt>
    <dgm:pt modelId="{3EA0CA1A-D670-294C-8A1F-8E9ADF5CD100}" type="pres">
      <dgm:prSet presAssocID="{E1671862-E58C-4E61-9F01-412D29F77327}" presName="linear" presStyleCnt="0">
        <dgm:presLayoutVars>
          <dgm:animLvl val="lvl"/>
          <dgm:resizeHandles val="exact"/>
        </dgm:presLayoutVars>
      </dgm:prSet>
      <dgm:spPr/>
    </dgm:pt>
    <dgm:pt modelId="{221AFC52-76F7-A841-BC63-FB173F9A7308}" type="pres">
      <dgm:prSet presAssocID="{AD353D01-FD37-4FB3-81A0-7B9A4F653592}" presName="parentText" presStyleLbl="node1" presStyleIdx="0" presStyleCnt="5">
        <dgm:presLayoutVars>
          <dgm:chMax val="0"/>
          <dgm:bulletEnabled val="1"/>
        </dgm:presLayoutVars>
      </dgm:prSet>
      <dgm:spPr/>
    </dgm:pt>
    <dgm:pt modelId="{B7F5FE69-C897-C94C-BD0E-BD37DA32BB89}" type="pres">
      <dgm:prSet presAssocID="{B41DD8A4-F0A5-4464-B499-D7A3F18475AB}" presName="spacer" presStyleCnt="0"/>
      <dgm:spPr/>
    </dgm:pt>
    <dgm:pt modelId="{3767DA0D-05DC-4844-9043-24BDC7570B54}" type="pres">
      <dgm:prSet presAssocID="{59B14A19-FA4A-46E5-BAC8-A09BC3365DC7}" presName="parentText" presStyleLbl="node1" presStyleIdx="1" presStyleCnt="5">
        <dgm:presLayoutVars>
          <dgm:chMax val="0"/>
          <dgm:bulletEnabled val="1"/>
        </dgm:presLayoutVars>
      </dgm:prSet>
      <dgm:spPr/>
    </dgm:pt>
    <dgm:pt modelId="{97FF1A71-781B-854B-99F1-97F535FB1F9E}" type="pres">
      <dgm:prSet presAssocID="{41D52E1E-68A1-481E-AC00-790686E4B028}" presName="spacer" presStyleCnt="0"/>
      <dgm:spPr/>
    </dgm:pt>
    <dgm:pt modelId="{9DD4490E-8172-1742-83D0-13E42BAFE58C}" type="pres">
      <dgm:prSet presAssocID="{D1372894-1027-48BA-B08D-6FCA70E95F92}" presName="parentText" presStyleLbl="node1" presStyleIdx="2" presStyleCnt="5">
        <dgm:presLayoutVars>
          <dgm:chMax val="0"/>
          <dgm:bulletEnabled val="1"/>
        </dgm:presLayoutVars>
      </dgm:prSet>
      <dgm:spPr/>
    </dgm:pt>
    <dgm:pt modelId="{D219D4A9-8523-8C49-BC2C-C7BFD4AA7E42}" type="pres">
      <dgm:prSet presAssocID="{266B9290-3A39-401A-B0D1-83E14B27095E}" presName="spacer" presStyleCnt="0"/>
      <dgm:spPr/>
    </dgm:pt>
    <dgm:pt modelId="{3641707B-682B-2346-BC7A-8E50E9F7B076}" type="pres">
      <dgm:prSet presAssocID="{D6CDC4C0-330C-45BF-ABC4-3803C2492887}" presName="parentText" presStyleLbl="node1" presStyleIdx="3" presStyleCnt="5">
        <dgm:presLayoutVars>
          <dgm:chMax val="0"/>
          <dgm:bulletEnabled val="1"/>
        </dgm:presLayoutVars>
      </dgm:prSet>
      <dgm:spPr/>
    </dgm:pt>
    <dgm:pt modelId="{AB924B15-88D5-C848-A3E1-4347D9C8FDE2}" type="pres">
      <dgm:prSet presAssocID="{7150F89C-0FA4-40A7-9A3E-FADE69219314}" presName="spacer" presStyleCnt="0"/>
      <dgm:spPr/>
    </dgm:pt>
    <dgm:pt modelId="{6180C63C-4691-F54E-BB89-E33686876DB4}" type="pres">
      <dgm:prSet presAssocID="{426A1C0C-476A-A24B-B34E-301956F5957C}" presName="parentText" presStyleLbl="node1" presStyleIdx="4" presStyleCnt="5">
        <dgm:presLayoutVars>
          <dgm:chMax val="0"/>
          <dgm:bulletEnabled val="1"/>
        </dgm:presLayoutVars>
      </dgm:prSet>
      <dgm:spPr/>
    </dgm:pt>
  </dgm:ptLst>
  <dgm:cxnLst>
    <dgm:cxn modelId="{1353020C-347B-487B-8611-0C4C3A7880D2}" srcId="{E1671862-E58C-4E61-9F01-412D29F77327}" destId="{D6CDC4C0-330C-45BF-ABC4-3803C2492887}" srcOrd="3" destOrd="0" parTransId="{24C28E83-F047-4DAD-A019-BC5275CC7DFE}" sibTransId="{7150F89C-0FA4-40A7-9A3E-FADE69219314}"/>
    <dgm:cxn modelId="{A5F72E25-04DA-1847-976A-BC592703002B}" type="presOf" srcId="{426A1C0C-476A-A24B-B34E-301956F5957C}" destId="{6180C63C-4691-F54E-BB89-E33686876DB4}" srcOrd="0" destOrd="0" presId="urn:microsoft.com/office/officeart/2005/8/layout/vList2"/>
    <dgm:cxn modelId="{E32E8B2F-D490-8349-8D7E-91C1AFB00640}" srcId="{E1671862-E58C-4E61-9F01-412D29F77327}" destId="{426A1C0C-476A-A24B-B34E-301956F5957C}" srcOrd="4" destOrd="0" parTransId="{65D3BD6F-2EF8-D440-A019-1EA6BFC26283}" sibTransId="{3234B18D-7356-274A-B824-970F52DB7D23}"/>
    <dgm:cxn modelId="{35C54F4B-57FB-7442-AF0E-F8F5DBA61BA8}" type="presOf" srcId="{AD353D01-FD37-4FB3-81A0-7B9A4F653592}" destId="{221AFC52-76F7-A841-BC63-FB173F9A7308}" srcOrd="0" destOrd="0" presId="urn:microsoft.com/office/officeart/2005/8/layout/vList2"/>
    <dgm:cxn modelId="{69596653-9E26-EE43-9FCF-7BDA9B559CD1}" type="presOf" srcId="{D1372894-1027-48BA-B08D-6FCA70E95F92}" destId="{9DD4490E-8172-1742-83D0-13E42BAFE58C}" srcOrd="0" destOrd="0" presId="urn:microsoft.com/office/officeart/2005/8/layout/vList2"/>
    <dgm:cxn modelId="{1AFED695-0FA1-B44E-896D-D8FFBAD266D5}" type="presOf" srcId="{E1671862-E58C-4E61-9F01-412D29F77327}" destId="{3EA0CA1A-D670-294C-8A1F-8E9ADF5CD100}" srcOrd="0" destOrd="0" presId="urn:microsoft.com/office/officeart/2005/8/layout/vList2"/>
    <dgm:cxn modelId="{8D37F6AB-1FCE-3E4B-A7CC-45D9D1DC8BE6}" type="presOf" srcId="{D6CDC4C0-330C-45BF-ABC4-3803C2492887}" destId="{3641707B-682B-2346-BC7A-8E50E9F7B076}" srcOrd="0" destOrd="0" presId="urn:microsoft.com/office/officeart/2005/8/layout/vList2"/>
    <dgm:cxn modelId="{1107CFBE-7CBF-4733-80CE-9B881C8CB56E}" srcId="{E1671862-E58C-4E61-9F01-412D29F77327}" destId="{59B14A19-FA4A-46E5-BAC8-A09BC3365DC7}" srcOrd="1" destOrd="0" parTransId="{E066A7B3-C255-4ABB-830E-A124D85EC70B}" sibTransId="{41D52E1E-68A1-481E-AC00-790686E4B028}"/>
    <dgm:cxn modelId="{5A81A3D1-4053-F546-A8C0-40400B0A5151}" type="presOf" srcId="{59B14A19-FA4A-46E5-BAC8-A09BC3365DC7}" destId="{3767DA0D-05DC-4844-9043-24BDC7570B54}" srcOrd="0" destOrd="0" presId="urn:microsoft.com/office/officeart/2005/8/layout/vList2"/>
    <dgm:cxn modelId="{4E9826E2-955D-4EAD-B501-3A1E033264BF}" srcId="{E1671862-E58C-4E61-9F01-412D29F77327}" destId="{AD353D01-FD37-4FB3-81A0-7B9A4F653592}" srcOrd="0" destOrd="0" parTransId="{8E22DD2E-97F1-4500-A81D-32F4BF405EE5}" sibTransId="{B41DD8A4-F0A5-4464-B499-D7A3F18475AB}"/>
    <dgm:cxn modelId="{9F3711F6-3C5C-477E-84C7-B53C8E5C9E87}" srcId="{E1671862-E58C-4E61-9F01-412D29F77327}" destId="{D1372894-1027-48BA-B08D-6FCA70E95F92}" srcOrd="2" destOrd="0" parTransId="{5D133F65-9201-4D1D-9489-271F4051C475}" sibTransId="{266B9290-3A39-401A-B0D1-83E14B27095E}"/>
    <dgm:cxn modelId="{3C9A4C13-019B-FD47-8C69-73CFD7170515}" type="presParOf" srcId="{3EA0CA1A-D670-294C-8A1F-8E9ADF5CD100}" destId="{221AFC52-76F7-A841-BC63-FB173F9A7308}" srcOrd="0" destOrd="0" presId="urn:microsoft.com/office/officeart/2005/8/layout/vList2"/>
    <dgm:cxn modelId="{F4C4E853-4F25-834A-AD58-546A3D966798}" type="presParOf" srcId="{3EA0CA1A-D670-294C-8A1F-8E9ADF5CD100}" destId="{B7F5FE69-C897-C94C-BD0E-BD37DA32BB89}" srcOrd="1" destOrd="0" presId="urn:microsoft.com/office/officeart/2005/8/layout/vList2"/>
    <dgm:cxn modelId="{41281BA1-942B-674E-A252-F2C82B917CAE}" type="presParOf" srcId="{3EA0CA1A-D670-294C-8A1F-8E9ADF5CD100}" destId="{3767DA0D-05DC-4844-9043-24BDC7570B54}" srcOrd="2" destOrd="0" presId="urn:microsoft.com/office/officeart/2005/8/layout/vList2"/>
    <dgm:cxn modelId="{72C0862D-937F-CC42-A1C1-173C9F81A6B9}" type="presParOf" srcId="{3EA0CA1A-D670-294C-8A1F-8E9ADF5CD100}" destId="{97FF1A71-781B-854B-99F1-97F535FB1F9E}" srcOrd="3" destOrd="0" presId="urn:microsoft.com/office/officeart/2005/8/layout/vList2"/>
    <dgm:cxn modelId="{CCE88C2A-3B69-334C-B67A-D7D1592010CE}" type="presParOf" srcId="{3EA0CA1A-D670-294C-8A1F-8E9ADF5CD100}" destId="{9DD4490E-8172-1742-83D0-13E42BAFE58C}" srcOrd="4" destOrd="0" presId="urn:microsoft.com/office/officeart/2005/8/layout/vList2"/>
    <dgm:cxn modelId="{72F462D5-4AEE-F943-BBFE-0B97EB956C8B}" type="presParOf" srcId="{3EA0CA1A-D670-294C-8A1F-8E9ADF5CD100}" destId="{D219D4A9-8523-8C49-BC2C-C7BFD4AA7E42}" srcOrd="5" destOrd="0" presId="urn:microsoft.com/office/officeart/2005/8/layout/vList2"/>
    <dgm:cxn modelId="{ACCE92FD-8764-354B-BBAB-CDD72F4D797D}" type="presParOf" srcId="{3EA0CA1A-D670-294C-8A1F-8E9ADF5CD100}" destId="{3641707B-682B-2346-BC7A-8E50E9F7B076}" srcOrd="6" destOrd="0" presId="urn:microsoft.com/office/officeart/2005/8/layout/vList2"/>
    <dgm:cxn modelId="{FF0DF965-259B-A44D-BBE0-10E899C11B34}" type="presParOf" srcId="{3EA0CA1A-D670-294C-8A1F-8E9ADF5CD100}" destId="{AB924B15-88D5-C848-A3E1-4347D9C8FDE2}" srcOrd="7" destOrd="0" presId="urn:microsoft.com/office/officeart/2005/8/layout/vList2"/>
    <dgm:cxn modelId="{2A64C569-83F4-DF40-A7B3-31A50BBAA42E}" type="presParOf" srcId="{3EA0CA1A-D670-294C-8A1F-8E9ADF5CD100}" destId="{6180C63C-4691-F54E-BB89-E33686876DB4}"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47EF3EE-BAE3-0244-837C-51219AAA722C}" type="doc">
      <dgm:prSet loTypeId="urn:microsoft.com/office/officeart/2005/8/layout/default" loCatId="list" qsTypeId="urn:microsoft.com/office/officeart/2005/8/quickstyle/simple1#74" qsCatId="simple" csTypeId="urn:microsoft.com/office/officeart/2005/8/colors/colorful1#28" csCatId="colorful" phldr="1"/>
      <dgm:spPr/>
      <dgm:t>
        <a:bodyPr/>
        <a:lstStyle/>
        <a:p>
          <a:endParaRPr lang="en-GB"/>
        </a:p>
      </dgm:t>
    </dgm:pt>
    <dgm:pt modelId="{7366DF5F-20E3-334C-B62F-91AD7B32992C}">
      <dgm:prSet/>
      <dgm:spPr/>
      <dgm:t>
        <a:bodyPr/>
        <a:lstStyle/>
        <a:p>
          <a:r>
            <a:rPr lang="en-US" b="1" u="sng" dirty="0"/>
            <a:t>Science </a:t>
          </a:r>
          <a:endParaRPr lang="en-GB" dirty="0"/>
        </a:p>
      </dgm:t>
    </dgm:pt>
    <dgm:pt modelId="{0B5221F2-3EC1-D14A-A784-5151E23830F8}" type="parTrans" cxnId="{0DAA74BF-C422-F04A-92DE-C38863FE8C52}">
      <dgm:prSet/>
      <dgm:spPr/>
      <dgm:t>
        <a:bodyPr/>
        <a:lstStyle/>
        <a:p>
          <a:endParaRPr lang="en-GB"/>
        </a:p>
      </dgm:t>
    </dgm:pt>
    <dgm:pt modelId="{28941B61-4CFE-1D41-B13E-A4560B02EC14}" type="sibTrans" cxnId="{0DAA74BF-C422-F04A-92DE-C38863FE8C52}">
      <dgm:prSet/>
      <dgm:spPr/>
      <dgm:t>
        <a:bodyPr/>
        <a:lstStyle/>
        <a:p>
          <a:endParaRPr lang="en-GB"/>
        </a:p>
      </dgm:t>
    </dgm:pt>
    <dgm:pt modelId="{2B910F26-F1A9-FA4A-8764-6355A68DD69B}">
      <dgm:prSet/>
      <dgm:spPr/>
      <dgm:t>
        <a:bodyPr/>
        <a:lstStyle/>
        <a:p>
          <a:r>
            <a:rPr lang="en-US" dirty="0"/>
            <a:t>Living things &amp; their Habitats</a:t>
          </a:r>
          <a:endParaRPr lang="en-GB" dirty="0"/>
        </a:p>
      </dgm:t>
    </dgm:pt>
    <dgm:pt modelId="{E7FF0FF9-B2EB-7D41-BEC2-3EAB0B93C5E1}" type="parTrans" cxnId="{1625417B-B5A8-4B46-98F0-382873F926A8}">
      <dgm:prSet/>
      <dgm:spPr/>
      <dgm:t>
        <a:bodyPr/>
        <a:lstStyle/>
        <a:p>
          <a:endParaRPr lang="en-GB"/>
        </a:p>
      </dgm:t>
    </dgm:pt>
    <dgm:pt modelId="{033BC15C-D265-0B40-A363-B90B2C18A31E}" type="sibTrans" cxnId="{1625417B-B5A8-4B46-98F0-382873F926A8}">
      <dgm:prSet/>
      <dgm:spPr/>
      <dgm:t>
        <a:bodyPr/>
        <a:lstStyle/>
        <a:p>
          <a:endParaRPr lang="en-GB"/>
        </a:p>
      </dgm:t>
    </dgm:pt>
    <dgm:pt modelId="{7044A631-FA7A-E448-AAC1-3FB98ADBFA19}">
      <dgm:prSet/>
      <dgm:spPr/>
      <dgm:t>
        <a:bodyPr/>
        <a:lstStyle/>
        <a:p>
          <a:r>
            <a:rPr lang="en-GB" dirty="0"/>
            <a:t>Digestion &amp; Teeth</a:t>
          </a:r>
        </a:p>
      </dgm:t>
    </dgm:pt>
    <dgm:pt modelId="{9008139C-A429-EB46-AC6F-5485B441FAAE}" type="parTrans" cxnId="{7227986A-5C5C-8649-A35B-320B43B99550}">
      <dgm:prSet/>
      <dgm:spPr/>
      <dgm:t>
        <a:bodyPr/>
        <a:lstStyle/>
        <a:p>
          <a:endParaRPr lang="en-GB"/>
        </a:p>
      </dgm:t>
    </dgm:pt>
    <dgm:pt modelId="{F2CE2EC9-9FD8-FF4E-ADD6-C7F470F81FD5}" type="sibTrans" cxnId="{7227986A-5C5C-8649-A35B-320B43B99550}">
      <dgm:prSet/>
      <dgm:spPr/>
      <dgm:t>
        <a:bodyPr/>
        <a:lstStyle/>
        <a:p>
          <a:endParaRPr lang="en-GB"/>
        </a:p>
      </dgm:t>
    </dgm:pt>
    <dgm:pt modelId="{0B378098-F7F8-AB4B-9422-55BBD111E210}">
      <dgm:prSet/>
      <dgm:spPr/>
      <dgm:t>
        <a:bodyPr/>
        <a:lstStyle/>
        <a:p>
          <a:r>
            <a:rPr lang="en-US" dirty="0"/>
            <a:t>Electricity</a:t>
          </a:r>
          <a:endParaRPr lang="en-GB" dirty="0"/>
        </a:p>
      </dgm:t>
    </dgm:pt>
    <dgm:pt modelId="{ED813E07-495A-0B4B-B780-D4537FD69975}" type="parTrans" cxnId="{E9E01FE2-1059-2741-82F5-DA0E1AEA6065}">
      <dgm:prSet/>
      <dgm:spPr/>
      <dgm:t>
        <a:bodyPr/>
        <a:lstStyle/>
        <a:p>
          <a:endParaRPr lang="en-GB"/>
        </a:p>
      </dgm:t>
    </dgm:pt>
    <dgm:pt modelId="{5158722B-AFC2-7542-8BBE-44FA195FC8FC}" type="sibTrans" cxnId="{E9E01FE2-1059-2741-82F5-DA0E1AEA6065}">
      <dgm:prSet/>
      <dgm:spPr/>
      <dgm:t>
        <a:bodyPr/>
        <a:lstStyle/>
        <a:p>
          <a:endParaRPr lang="en-GB"/>
        </a:p>
      </dgm:t>
    </dgm:pt>
    <dgm:pt modelId="{62E3F184-612A-AD43-BCE8-ED9180A08A69}">
      <dgm:prSet/>
      <dgm:spPr/>
      <dgm:t>
        <a:bodyPr/>
        <a:lstStyle/>
        <a:p>
          <a:r>
            <a:rPr lang="en-US" dirty="0"/>
            <a:t>Sound</a:t>
          </a:r>
          <a:endParaRPr lang="en-GB" dirty="0"/>
        </a:p>
      </dgm:t>
    </dgm:pt>
    <dgm:pt modelId="{EA4CA7C3-EF43-A04B-95D7-47DC86F5F6AE}" type="parTrans" cxnId="{ADC0FAD8-D89B-0A43-A6D6-2AD33F3CA3BF}">
      <dgm:prSet/>
      <dgm:spPr/>
      <dgm:t>
        <a:bodyPr/>
        <a:lstStyle/>
        <a:p>
          <a:endParaRPr lang="en-GB"/>
        </a:p>
      </dgm:t>
    </dgm:pt>
    <dgm:pt modelId="{F68F4B30-ECCD-1744-9BFF-58C8B2186766}" type="sibTrans" cxnId="{ADC0FAD8-D89B-0A43-A6D6-2AD33F3CA3BF}">
      <dgm:prSet/>
      <dgm:spPr/>
      <dgm:t>
        <a:bodyPr/>
        <a:lstStyle/>
        <a:p>
          <a:endParaRPr lang="en-GB"/>
        </a:p>
      </dgm:t>
    </dgm:pt>
    <dgm:pt modelId="{90D977CC-13EA-CA43-8878-DE708DDD8C17}">
      <dgm:prSet/>
      <dgm:spPr/>
      <dgm:t>
        <a:bodyPr/>
        <a:lstStyle/>
        <a:p>
          <a:r>
            <a:rPr lang="en-US" dirty="0"/>
            <a:t>States of Matter</a:t>
          </a:r>
          <a:endParaRPr lang="en-GB" dirty="0"/>
        </a:p>
      </dgm:t>
    </dgm:pt>
    <dgm:pt modelId="{651A0A3D-65E8-334E-AEB8-FEA5916062E4}" type="parTrans" cxnId="{B08E335C-76A3-4545-A724-F603CE4640B8}">
      <dgm:prSet/>
      <dgm:spPr/>
      <dgm:t>
        <a:bodyPr/>
        <a:lstStyle/>
        <a:p>
          <a:endParaRPr lang="en-GB"/>
        </a:p>
      </dgm:t>
    </dgm:pt>
    <dgm:pt modelId="{C0F8D906-FF05-AA48-8501-1E38B1F86331}" type="sibTrans" cxnId="{B08E335C-76A3-4545-A724-F603CE4640B8}">
      <dgm:prSet/>
      <dgm:spPr/>
      <dgm:t>
        <a:bodyPr/>
        <a:lstStyle/>
        <a:p>
          <a:endParaRPr lang="en-GB"/>
        </a:p>
      </dgm:t>
    </dgm:pt>
    <dgm:pt modelId="{048760CD-B6DB-FE4F-BD2C-F10382B329DE}" type="pres">
      <dgm:prSet presAssocID="{D47EF3EE-BAE3-0244-837C-51219AAA722C}" presName="diagram" presStyleCnt="0">
        <dgm:presLayoutVars>
          <dgm:dir/>
          <dgm:resizeHandles val="exact"/>
        </dgm:presLayoutVars>
      </dgm:prSet>
      <dgm:spPr/>
    </dgm:pt>
    <dgm:pt modelId="{90D06273-CAB7-274C-87AE-646D2586E219}" type="pres">
      <dgm:prSet presAssocID="{7366DF5F-20E3-334C-B62F-91AD7B32992C}" presName="node" presStyleLbl="node1" presStyleIdx="0" presStyleCnt="6">
        <dgm:presLayoutVars>
          <dgm:bulletEnabled val="1"/>
        </dgm:presLayoutVars>
      </dgm:prSet>
      <dgm:spPr/>
    </dgm:pt>
    <dgm:pt modelId="{D8FE9EE5-06E7-144D-94D0-98134D8FD5E6}" type="pres">
      <dgm:prSet presAssocID="{28941B61-4CFE-1D41-B13E-A4560B02EC14}" presName="sibTrans" presStyleCnt="0"/>
      <dgm:spPr/>
    </dgm:pt>
    <dgm:pt modelId="{F186EC05-7CA4-0C44-A93E-96AF0A5BF6A9}" type="pres">
      <dgm:prSet presAssocID="{2B910F26-F1A9-FA4A-8764-6355A68DD69B}" presName="node" presStyleLbl="node1" presStyleIdx="1" presStyleCnt="6">
        <dgm:presLayoutVars>
          <dgm:bulletEnabled val="1"/>
        </dgm:presLayoutVars>
      </dgm:prSet>
      <dgm:spPr/>
    </dgm:pt>
    <dgm:pt modelId="{1D8F7199-0B8B-7547-90B4-9FC37F865FBE}" type="pres">
      <dgm:prSet presAssocID="{033BC15C-D265-0B40-A363-B90B2C18A31E}" presName="sibTrans" presStyleCnt="0"/>
      <dgm:spPr/>
    </dgm:pt>
    <dgm:pt modelId="{2870F3A4-CB1F-BB4B-8DC8-B31F811BBD37}" type="pres">
      <dgm:prSet presAssocID="{7044A631-FA7A-E448-AAC1-3FB98ADBFA19}" presName="node" presStyleLbl="node1" presStyleIdx="2" presStyleCnt="6">
        <dgm:presLayoutVars>
          <dgm:bulletEnabled val="1"/>
        </dgm:presLayoutVars>
      </dgm:prSet>
      <dgm:spPr/>
    </dgm:pt>
    <dgm:pt modelId="{95ABA751-A2E3-DE4D-B2CA-E2ADA19875B5}" type="pres">
      <dgm:prSet presAssocID="{F2CE2EC9-9FD8-FF4E-ADD6-C7F470F81FD5}" presName="sibTrans" presStyleCnt="0"/>
      <dgm:spPr/>
    </dgm:pt>
    <dgm:pt modelId="{C9A54381-F298-C241-BE55-FD48A55DA2C2}" type="pres">
      <dgm:prSet presAssocID="{0B378098-F7F8-AB4B-9422-55BBD111E210}" presName="node" presStyleLbl="node1" presStyleIdx="3" presStyleCnt="6">
        <dgm:presLayoutVars>
          <dgm:bulletEnabled val="1"/>
        </dgm:presLayoutVars>
      </dgm:prSet>
      <dgm:spPr/>
    </dgm:pt>
    <dgm:pt modelId="{B73DE380-9298-5E4F-A52D-763028F012DC}" type="pres">
      <dgm:prSet presAssocID="{5158722B-AFC2-7542-8BBE-44FA195FC8FC}" presName="sibTrans" presStyleCnt="0"/>
      <dgm:spPr/>
    </dgm:pt>
    <dgm:pt modelId="{B1D59E28-FD44-B940-A43E-5411617DCBE3}" type="pres">
      <dgm:prSet presAssocID="{62E3F184-612A-AD43-BCE8-ED9180A08A69}" presName="node" presStyleLbl="node1" presStyleIdx="4" presStyleCnt="6">
        <dgm:presLayoutVars>
          <dgm:bulletEnabled val="1"/>
        </dgm:presLayoutVars>
      </dgm:prSet>
      <dgm:spPr/>
    </dgm:pt>
    <dgm:pt modelId="{2CF07BD6-6844-974B-9868-7E688F387A57}" type="pres">
      <dgm:prSet presAssocID="{F68F4B30-ECCD-1744-9BFF-58C8B2186766}" presName="sibTrans" presStyleCnt="0"/>
      <dgm:spPr/>
    </dgm:pt>
    <dgm:pt modelId="{8F5A6B8A-E9B3-0B49-A588-209C0A588EDC}" type="pres">
      <dgm:prSet presAssocID="{90D977CC-13EA-CA43-8878-DE708DDD8C17}" presName="node" presStyleLbl="node1" presStyleIdx="5" presStyleCnt="6">
        <dgm:presLayoutVars>
          <dgm:bulletEnabled val="1"/>
        </dgm:presLayoutVars>
      </dgm:prSet>
      <dgm:spPr/>
    </dgm:pt>
  </dgm:ptLst>
  <dgm:cxnLst>
    <dgm:cxn modelId="{BB506A13-CB51-CB49-BFC6-CB61C835164D}" type="presOf" srcId="{62E3F184-612A-AD43-BCE8-ED9180A08A69}" destId="{B1D59E28-FD44-B940-A43E-5411617DCBE3}" srcOrd="0" destOrd="0" presId="urn:microsoft.com/office/officeart/2005/8/layout/default"/>
    <dgm:cxn modelId="{3D17DE31-294B-9A42-A9BB-FC9E3AAD63E6}" type="presOf" srcId="{7044A631-FA7A-E448-AAC1-3FB98ADBFA19}" destId="{2870F3A4-CB1F-BB4B-8DC8-B31F811BBD37}" srcOrd="0" destOrd="0" presId="urn:microsoft.com/office/officeart/2005/8/layout/default"/>
    <dgm:cxn modelId="{9386144B-8E79-1B4B-8EEC-52A65431245F}" type="presOf" srcId="{2B910F26-F1A9-FA4A-8764-6355A68DD69B}" destId="{F186EC05-7CA4-0C44-A93E-96AF0A5BF6A9}" srcOrd="0" destOrd="0" presId="urn:microsoft.com/office/officeart/2005/8/layout/default"/>
    <dgm:cxn modelId="{B08E335C-76A3-4545-A724-F603CE4640B8}" srcId="{D47EF3EE-BAE3-0244-837C-51219AAA722C}" destId="{90D977CC-13EA-CA43-8878-DE708DDD8C17}" srcOrd="5" destOrd="0" parTransId="{651A0A3D-65E8-334E-AEB8-FEA5916062E4}" sibTransId="{C0F8D906-FF05-AA48-8501-1E38B1F86331}"/>
    <dgm:cxn modelId="{7227986A-5C5C-8649-A35B-320B43B99550}" srcId="{D47EF3EE-BAE3-0244-837C-51219AAA722C}" destId="{7044A631-FA7A-E448-AAC1-3FB98ADBFA19}" srcOrd="2" destOrd="0" parTransId="{9008139C-A429-EB46-AC6F-5485B441FAAE}" sibTransId="{F2CE2EC9-9FD8-FF4E-ADD6-C7F470F81FD5}"/>
    <dgm:cxn modelId="{1625417B-B5A8-4B46-98F0-382873F926A8}" srcId="{D47EF3EE-BAE3-0244-837C-51219AAA722C}" destId="{2B910F26-F1A9-FA4A-8764-6355A68DD69B}" srcOrd="1" destOrd="0" parTransId="{E7FF0FF9-B2EB-7D41-BEC2-3EAB0B93C5E1}" sibTransId="{033BC15C-D265-0B40-A363-B90B2C18A31E}"/>
    <dgm:cxn modelId="{9FD7C89B-A61E-E349-B4E0-B4F803550B91}" type="presOf" srcId="{7366DF5F-20E3-334C-B62F-91AD7B32992C}" destId="{90D06273-CAB7-274C-87AE-646D2586E219}" srcOrd="0" destOrd="0" presId="urn:microsoft.com/office/officeart/2005/8/layout/default"/>
    <dgm:cxn modelId="{9730DFA0-7A1D-6343-BD1D-FECF67865D32}" type="presOf" srcId="{90D977CC-13EA-CA43-8878-DE708DDD8C17}" destId="{8F5A6B8A-E9B3-0B49-A588-209C0A588EDC}" srcOrd="0" destOrd="0" presId="urn:microsoft.com/office/officeart/2005/8/layout/default"/>
    <dgm:cxn modelId="{87EBF7A4-6049-B841-8165-A572EFDAFC8F}" type="presOf" srcId="{D47EF3EE-BAE3-0244-837C-51219AAA722C}" destId="{048760CD-B6DB-FE4F-BD2C-F10382B329DE}" srcOrd="0" destOrd="0" presId="urn:microsoft.com/office/officeart/2005/8/layout/default"/>
    <dgm:cxn modelId="{9EBAD5AE-DF10-714D-8DDD-EB839EA32F15}" type="presOf" srcId="{0B378098-F7F8-AB4B-9422-55BBD111E210}" destId="{C9A54381-F298-C241-BE55-FD48A55DA2C2}" srcOrd="0" destOrd="0" presId="urn:microsoft.com/office/officeart/2005/8/layout/default"/>
    <dgm:cxn modelId="{0DAA74BF-C422-F04A-92DE-C38863FE8C52}" srcId="{D47EF3EE-BAE3-0244-837C-51219AAA722C}" destId="{7366DF5F-20E3-334C-B62F-91AD7B32992C}" srcOrd="0" destOrd="0" parTransId="{0B5221F2-3EC1-D14A-A784-5151E23830F8}" sibTransId="{28941B61-4CFE-1D41-B13E-A4560B02EC14}"/>
    <dgm:cxn modelId="{ADC0FAD8-D89B-0A43-A6D6-2AD33F3CA3BF}" srcId="{D47EF3EE-BAE3-0244-837C-51219AAA722C}" destId="{62E3F184-612A-AD43-BCE8-ED9180A08A69}" srcOrd="4" destOrd="0" parTransId="{EA4CA7C3-EF43-A04B-95D7-47DC86F5F6AE}" sibTransId="{F68F4B30-ECCD-1744-9BFF-58C8B2186766}"/>
    <dgm:cxn modelId="{E9E01FE2-1059-2741-82F5-DA0E1AEA6065}" srcId="{D47EF3EE-BAE3-0244-837C-51219AAA722C}" destId="{0B378098-F7F8-AB4B-9422-55BBD111E210}" srcOrd="3" destOrd="0" parTransId="{ED813E07-495A-0B4B-B780-D4537FD69975}" sibTransId="{5158722B-AFC2-7542-8BBE-44FA195FC8FC}"/>
    <dgm:cxn modelId="{1AF0C1FB-E680-CF41-9268-0E3B97F7C764}" type="presParOf" srcId="{048760CD-B6DB-FE4F-BD2C-F10382B329DE}" destId="{90D06273-CAB7-274C-87AE-646D2586E219}" srcOrd="0" destOrd="0" presId="urn:microsoft.com/office/officeart/2005/8/layout/default"/>
    <dgm:cxn modelId="{BE2D3AA0-C1C6-BB4A-BBB7-CD9A42D4728A}" type="presParOf" srcId="{048760CD-B6DB-FE4F-BD2C-F10382B329DE}" destId="{D8FE9EE5-06E7-144D-94D0-98134D8FD5E6}" srcOrd="1" destOrd="0" presId="urn:microsoft.com/office/officeart/2005/8/layout/default"/>
    <dgm:cxn modelId="{029C3B76-773E-5B44-8275-16DC67065EE7}" type="presParOf" srcId="{048760CD-B6DB-FE4F-BD2C-F10382B329DE}" destId="{F186EC05-7CA4-0C44-A93E-96AF0A5BF6A9}" srcOrd="2" destOrd="0" presId="urn:microsoft.com/office/officeart/2005/8/layout/default"/>
    <dgm:cxn modelId="{60433A82-074D-294A-866D-686173555C05}" type="presParOf" srcId="{048760CD-B6DB-FE4F-BD2C-F10382B329DE}" destId="{1D8F7199-0B8B-7547-90B4-9FC37F865FBE}" srcOrd="3" destOrd="0" presId="urn:microsoft.com/office/officeart/2005/8/layout/default"/>
    <dgm:cxn modelId="{66877E08-A108-B44D-AF3B-2E110E8CD516}" type="presParOf" srcId="{048760CD-B6DB-FE4F-BD2C-F10382B329DE}" destId="{2870F3A4-CB1F-BB4B-8DC8-B31F811BBD37}" srcOrd="4" destOrd="0" presId="urn:microsoft.com/office/officeart/2005/8/layout/default"/>
    <dgm:cxn modelId="{88B3DEA9-FF76-1642-B918-E7AF97E1FA53}" type="presParOf" srcId="{048760CD-B6DB-FE4F-BD2C-F10382B329DE}" destId="{95ABA751-A2E3-DE4D-B2CA-E2ADA19875B5}" srcOrd="5" destOrd="0" presId="urn:microsoft.com/office/officeart/2005/8/layout/default"/>
    <dgm:cxn modelId="{87F32BFC-E88A-A740-9F2A-B4D7B19CC583}" type="presParOf" srcId="{048760CD-B6DB-FE4F-BD2C-F10382B329DE}" destId="{C9A54381-F298-C241-BE55-FD48A55DA2C2}" srcOrd="6" destOrd="0" presId="urn:microsoft.com/office/officeart/2005/8/layout/default"/>
    <dgm:cxn modelId="{BA393CA2-F9DB-8C43-A403-29EC653175DE}" type="presParOf" srcId="{048760CD-B6DB-FE4F-BD2C-F10382B329DE}" destId="{B73DE380-9298-5E4F-A52D-763028F012DC}" srcOrd="7" destOrd="0" presId="urn:microsoft.com/office/officeart/2005/8/layout/default"/>
    <dgm:cxn modelId="{F94E3741-70F0-0546-8768-6A5C3961F928}" type="presParOf" srcId="{048760CD-B6DB-FE4F-BD2C-F10382B329DE}" destId="{B1D59E28-FD44-B940-A43E-5411617DCBE3}" srcOrd="8" destOrd="0" presId="urn:microsoft.com/office/officeart/2005/8/layout/default"/>
    <dgm:cxn modelId="{615BE82F-0748-0D48-8971-E98F76A8268B}" type="presParOf" srcId="{048760CD-B6DB-FE4F-BD2C-F10382B329DE}" destId="{2CF07BD6-6844-974B-9868-7E688F387A57}" srcOrd="9" destOrd="0" presId="urn:microsoft.com/office/officeart/2005/8/layout/default"/>
    <dgm:cxn modelId="{710C1F9B-5580-3246-98EB-3C227C778D72}" type="presParOf" srcId="{048760CD-B6DB-FE4F-BD2C-F10382B329DE}" destId="{8F5A6B8A-E9B3-0B49-A588-209C0A588EDC}"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47EF3EE-BAE3-0244-837C-51219AAA722C}" type="doc">
      <dgm:prSet loTypeId="urn:microsoft.com/office/officeart/2005/8/layout/default" loCatId="list" qsTypeId="urn:microsoft.com/office/officeart/2005/8/quickstyle/simple1#75" qsCatId="simple" csTypeId="urn:microsoft.com/office/officeart/2005/8/colors/colorful1#29" csCatId="colorful" phldr="1"/>
      <dgm:spPr/>
      <dgm:t>
        <a:bodyPr/>
        <a:lstStyle/>
        <a:p>
          <a:endParaRPr lang="en-GB"/>
        </a:p>
      </dgm:t>
    </dgm:pt>
    <dgm:pt modelId="{7366DF5F-20E3-334C-B62F-91AD7B32992C}">
      <dgm:prSet/>
      <dgm:spPr/>
      <dgm:t>
        <a:bodyPr/>
        <a:lstStyle/>
        <a:p>
          <a:r>
            <a:rPr lang="en-US" b="1" u="sng"/>
            <a:t>History</a:t>
          </a:r>
          <a:endParaRPr lang="en-GB"/>
        </a:p>
      </dgm:t>
    </dgm:pt>
    <dgm:pt modelId="{0B5221F2-3EC1-D14A-A784-5151E23830F8}" type="parTrans" cxnId="{0DAA74BF-C422-F04A-92DE-C38863FE8C52}">
      <dgm:prSet/>
      <dgm:spPr/>
      <dgm:t>
        <a:bodyPr/>
        <a:lstStyle/>
        <a:p>
          <a:endParaRPr lang="en-GB"/>
        </a:p>
      </dgm:t>
    </dgm:pt>
    <dgm:pt modelId="{28941B61-4CFE-1D41-B13E-A4560B02EC14}" type="sibTrans" cxnId="{0DAA74BF-C422-F04A-92DE-C38863FE8C52}">
      <dgm:prSet/>
      <dgm:spPr/>
      <dgm:t>
        <a:bodyPr/>
        <a:lstStyle/>
        <a:p>
          <a:endParaRPr lang="en-GB"/>
        </a:p>
      </dgm:t>
    </dgm:pt>
    <dgm:pt modelId="{BA9B0F4F-702E-764D-8C6F-019079E2D3AB}">
      <dgm:prSet/>
      <dgm:spPr/>
      <dgm:t>
        <a:bodyPr/>
        <a:lstStyle/>
        <a:p>
          <a:r>
            <a:rPr lang="en-US" b="1" u="sng" dirty="0"/>
            <a:t>Geography</a:t>
          </a:r>
          <a:endParaRPr lang="en-GB" dirty="0"/>
        </a:p>
      </dgm:t>
    </dgm:pt>
    <dgm:pt modelId="{73EFC46B-1DC5-9F4E-8C3A-F9AAE1E403CB}" type="parTrans" cxnId="{1E3739C9-A24D-B54F-958E-BAD068AB0010}">
      <dgm:prSet/>
      <dgm:spPr/>
      <dgm:t>
        <a:bodyPr/>
        <a:lstStyle/>
        <a:p>
          <a:endParaRPr lang="en-GB"/>
        </a:p>
      </dgm:t>
    </dgm:pt>
    <dgm:pt modelId="{09E79179-63D1-3D42-9764-10957568E7AE}" type="sibTrans" cxnId="{1E3739C9-A24D-B54F-958E-BAD068AB0010}">
      <dgm:prSet/>
      <dgm:spPr/>
      <dgm:t>
        <a:bodyPr/>
        <a:lstStyle/>
        <a:p>
          <a:endParaRPr lang="en-GB"/>
        </a:p>
      </dgm:t>
    </dgm:pt>
    <dgm:pt modelId="{62E3F184-612A-AD43-BCE8-ED9180A08A69}">
      <dgm:prSet/>
      <dgm:spPr/>
      <dgm:t>
        <a:bodyPr/>
        <a:lstStyle/>
        <a:p>
          <a:r>
            <a:rPr lang="en-US" dirty="0"/>
            <a:t>Rivers</a:t>
          </a:r>
          <a:endParaRPr lang="en-GB" dirty="0"/>
        </a:p>
      </dgm:t>
    </dgm:pt>
    <dgm:pt modelId="{EA4CA7C3-EF43-A04B-95D7-47DC86F5F6AE}" type="parTrans" cxnId="{ADC0FAD8-D89B-0A43-A6D6-2AD33F3CA3BF}">
      <dgm:prSet/>
      <dgm:spPr/>
      <dgm:t>
        <a:bodyPr/>
        <a:lstStyle/>
        <a:p>
          <a:endParaRPr lang="en-GB"/>
        </a:p>
      </dgm:t>
    </dgm:pt>
    <dgm:pt modelId="{F68F4B30-ECCD-1744-9BFF-58C8B2186766}" type="sibTrans" cxnId="{ADC0FAD8-D89B-0A43-A6D6-2AD33F3CA3BF}">
      <dgm:prSet/>
      <dgm:spPr/>
      <dgm:t>
        <a:bodyPr/>
        <a:lstStyle/>
        <a:p>
          <a:endParaRPr lang="en-GB"/>
        </a:p>
      </dgm:t>
    </dgm:pt>
    <dgm:pt modelId="{AC7232CB-7D81-494E-8877-626B24EA5CF3}">
      <dgm:prSet/>
      <dgm:spPr/>
      <dgm:t>
        <a:bodyPr/>
        <a:lstStyle/>
        <a:p>
          <a:r>
            <a:rPr lang="en-US" dirty="0"/>
            <a:t>Rainforests </a:t>
          </a:r>
          <a:endParaRPr lang="en-GB" dirty="0"/>
        </a:p>
      </dgm:t>
    </dgm:pt>
    <dgm:pt modelId="{8E31681D-BBEE-6443-B071-0D22A1AE0F50}" type="parTrans" cxnId="{7B3D839D-60B8-474D-AEE3-3EA4D257C3C0}">
      <dgm:prSet/>
      <dgm:spPr/>
      <dgm:t>
        <a:bodyPr/>
        <a:lstStyle/>
        <a:p>
          <a:endParaRPr lang="en-GB"/>
        </a:p>
      </dgm:t>
    </dgm:pt>
    <dgm:pt modelId="{42F6303D-40AF-6D4D-8FF1-2441726E9596}" type="sibTrans" cxnId="{7B3D839D-60B8-474D-AEE3-3EA4D257C3C0}">
      <dgm:prSet/>
      <dgm:spPr/>
      <dgm:t>
        <a:bodyPr/>
        <a:lstStyle/>
        <a:p>
          <a:endParaRPr lang="en-GB"/>
        </a:p>
      </dgm:t>
    </dgm:pt>
    <dgm:pt modelId="{2B910F26-F1A9-FA4A-8764-6355A68DD69B}">
      <dgm:prSet/>
      <dgm:spPr/>
      <dgm:t>
        <a:bodyPr/>
        <a:lstStyle/>
        <a:p>
          <a:r>
            <a:rPr lang="en-US" dirty="0"/>
            <a:t>Ancient Greece</a:t>
          </a:r>
          <a:endParaRPr lang="en-GB" dirty="0"/>
        </a:p>
      </dgm:t>
    </dgm:pt>
    <dgm:pt modelId="{033BC15C-D265-0B40-A363-B90B2C18A31E}" type="sibTrans" cxnId="{1625417B-B5A8-4B46-98F0-382873F926A8}">
      <dgm:prSet/>
      <dgm:spPr/>
      <dgm:t>
        <a:bodyPr/>
        <a:lstStyle/>
        <a:p>
          <a:endParaRPr lang="en-GB"/>
        </a:p>
      </dgm:t>
    </dgm:pt>
    <dgm:pt modelId="{E7FF0FF9-B2EB-7D41-BEC2-3EAB0B93C5E1}" type="parTrans" cxnId="{1625417B-B5A8-4B46-98F0-382873F926A8}">
      <dgm:prSet/>
      <dgm:spPr/>
      <dgm:t>
        <a:bodyPr/>
        <a:lstStyle/>
        <a:p>
          <a:endParaRPr lang="en-GB"/>
        </a:p>
      </dgm:t>
    </dgm:pt>
    <dgm:pt modelId="{7044A631-FA7A-E448-AAC1-3FB98ADBFA19}">
      <dgm:prSet/>
      <dgm:spPr/>
      <dgm:t>
        <a:bodyPr/>
        <a:lstStyle/>
        <a:p>
          <a:r>
            <a:rPr lang="en-GB" dirty="0"/>
            <a:t>Romans </a:t>
          </a:r>
        </a:p>
      </dgm:t>
    </dgm:pt>
    <dgm:pt modelId="{F2CE2EC9-9FD8-FF4E-ADD6-C7F470F81FD5}" type="sibTrans" cxnId="{7227986A-5C5C-8649-A35B-320B43B99550}">
      <dgm:prSet/>
      <dgm:spPr/>
      <dgm:t>
        <a:bodyPr/>
        <a:lstStyle/>
        <a:p>
          <a:endParaRPr lang="en-GB"/>
        </a:p>
      </dgm:t>
    </dgm:pt>
    <dgm:pt modelId="{9008139C-A429-EB46-AC6F-5485B441FAAE}" type="parTrans" cxnId="{7227986A-5C5C-8649-A35B-320B43B99550}">
      <dgm:prSet/>
      <dgm:spPr/>
      <dgm:t>
        <a:bodyPr/>
        <a:lstStyle/>
        <a:p>
          <a:endParaRPr lang="en-GB"/>
        </a:p>
      </dgm:t>
    </dgm:pt>
    <dgm:pt modelId="{048760CD-B6DB-FE4F-BD2C-F10382B329DE}" type="pres">
      <dgm:prSet presAssocID="{D47EF3EE-BAE3-0244-837C-51219AAA722C}" presName="diagram" presStyleCnt="0">
        <dgm:presLayoutVars>
          <dgm:dir/>
          <dgm:resizeHandles val="exact"/>
        </dgm:presLayoutVars>
      </dgm:prSet>
      <dgm:spPr/>
    </dgm:pt>
    <dgm:pt modelId="{90D06273-CAB7-274C-87AE-646D2586E219}" type="pres">
      <dgm:prSet presAssocID="{7366DF5F-20E3-334C-B62F-91AD7B32992C}" presName="node" presStyleLbl="node1" presStyleIdx="0" presStyleCnt="6">
        <dgm:presLayoutVars>
          <dgm:bulletEnabled val="1"/>
        </dgm:presLayoutVars>
      </dgm:prSet>
      <dgm:spPr/>
    </dgm:pt>
    <dgm:pt modelId="{D8FE9EE5-06E7-144D-94D0-98134D8FD5E6}" type="pres">
      <dgm:prSet presAssocID="{28941B61-4CFE-1D41-B13E-A4560B02EC14}" presName="sibTrans" presStyleCnt="0"/>
      <dgm:spPr/>
    </dgm:pt>
    <dgm:pt modelId="{F186EC05-7CA4-0C44-A93E-96AF0A5BF6A9}" type="pres">
      <dgm:prSet presAssocID="{2B910F26-F1A9-FA4A-8764-6355A68DD69B}" presName="node" presStyleLbl="node1" presStyleIdx="1" presStyleCnt="6">
        <dgm:presLayoutVars>
          <dgm:bulletEnabled val="1"/>
        </dgm:presLayoutVars>
      </dgm:prSet>
      <dgm:spPr/>
    </dgm:pt>
    <dgm:pt modelId="{1D8F7199-0B8B-7547-90B4-9FC37F865FBE}" type="pres">
      <dgm:prSet presAssocID="{033BC15C-D265-0B40-A363-B90B2C18A31E}" presName="sibTrans" presStyleCnt="0"/>
      <dgm:spPr/>
    </dgm:pt>
    <dgm:pt modelId="{2870F3A4-CB1F-BB4B-8DC8-B31F811BBD37}" type="pres">
      <dgm:prSet presAssocID="{7044A631-FA7A-E448-AAC1-3FB98ADBFA19}" presName="node" presStyleLbl="node1" presStyleIdx="2" presStyleCnt="6">
        <dgm:presLayoutVars>
          <dgm:bulletEnabled val="1"/>
        </dgm:presLayoutVars>
      </dgm:prSet>
      <dgm:spPr/>
    </dgm:pt>
    <dgm:pt modelId="{95ABA751-A2E3-DE4D-B2CA-E2ADA19875B5}" type="pres">
      <dgm:prSet presAssocID="{F2CE2EC9-9FD8-FF4E-ADD6-C7F470F81FD5}" presName="sibTrans" presStyleCnt="0"/>
      <dgm:spPr/>
    </dgm:pt>
    <dgm:pt modelId="{B31E173E-2D8E-D94A-9775-0DA159BE1850}" type="pres">
      <dgm:prSet presAssocID="{BA9B0F4F-702E-764D-8C6F-019079E2D3AB}" presName="node" presStyleLbl="node1" presStyleIdx="3" presStyleCnt="6">
        <dgm:presLayoutVars>
          <dgm:bulletEnabled val="1"/>
        </dgm:presLayoutVars>
      </dgm:prSet>
      <dgm:spPr/>
    </dgm:pt>
    <dgm:pt modelId="{A41F83B7-98C7-3541-95A2-DAFDA2172F6E}" type="pres">
      <dgm:prSet presAssocID="{09E79179-63D1-3D42-9764-10957568E7AE}" presName="sibTrans" presStyleCnt="0"/>
      <dgm:spPr/>
    </dgm:pt>
    <dgm:pt modelId="{B1D59E28-FD44-B940-A43E-5411617DCBE3}" type="pres">
      <dgm:prSet presAssocID="{62E3F184-612A-AD43-BCE8-ED9180A08A69}" presName="node" presStyleLbl="node1" presStyleIdx="4" presStyleCnt="6">
        <dgm:presLayoutVars>
          <dgm:bulletEnabled val="1"/>
        </dgm:presLayoutVars>
      </dgm:prSet>
      <dgm:spPr/>
    </dgm:pt>
    <dgm:pt modelId="{2CF07BD6-6844-974B-9868-7E688F387A57}" type="pres">
      <dgm:prSet presAssocID="{F68F4B30-ECCD-1744-9BFF-58C8B2186766}" presName="sibTrans" presStyleCnt="0"/>
      <dgm:spPr/>
    </dgm:pt>
    <dgm:pt modelId="{3CEED02E-8B67-4C42-A941-5F9780A3E24B}" type="pres">
      <dgm:prSet presAssocID="{AC7232CB-7D81-494E-8877-626B24EA5CF3}" presName="node" presStyleLbl="node1" presStyleIdx="5" presStyleCnt="6">
        <dgm:presLayoutVars>
          <dgm:bulletEnabled val="1"/>
        </dgm:presLayoutVars>
      </dgm:prSet>
      <dgm:spPr/>
    </dgm:pt>
  </dgm:ptLst>
  <dgm:cxnLst>
    <dgm:cxn modelId="{BB506A13-CB51-CB49-BFC6-CB61C835164D}" type="presOf" srcId="{62E3F184-612A-AD43-BCE8-ED9180A08A69}" destId="{B1D59E28-FD44-B940-A43E-5411617DCBE3}" srcOrd="0" destOrd="0" presId="urn:microsoft.com/office/officeart/2005/8/layout/default"/>
    <dgm:cxn modelId="{3D17DE31-294B-9A42-A9BB-FC9E3AAD63E6}" type="presOf" srcId="{7044A631-FA7A-E448-AAC1-3FB98ADBFA19}" destId="{2870F3A4-CB1F-BB4B-8DC8-B31F811BBD37}" srcOrd="0" destOrd="0" presId="urn:microsoft.com/office/officeart/2005/8/layout/default"/>
    <dgm:cxn modelId="{9386144B-8E79-1B4B-8EEC-52A65431245F}" type="presOf" srcId="{2B910F26-F1A9-FA4A-8764-6355A68DD69B}" destId="{F186EC05-7CA4-0C44-A93E-96AF0A5BF6A9}" srcOrd="0" destOrd="0" presId="urn:microsoft.com/office/officeart/2005/8/layout/default"/>
    <dgm:cxn modelId="{7227986A-5C5C-8649-A35B-320B43B99550}" srcId="{D47EF3EE-BAE3-0244-837C-51219AAA722C}" destId="{7044A631-FA7A-E448-AAC1-3FB98ADBFA19}" srcOrd="2" destOrd="0" parTransId="{9008139C-A429-EB46-AC6F-5485B441FAAE}" sibTransId="{F2CE2EC9-9FD8-FF4E-ADD6-C7F470F81FD5}"/>
    <dgm:cxn modelId="{1625417B-B5A8-4B46-98F0-382873F926A8}" srcId="{D47EF3EE-BAE3-0244-837C-51219AAA722C}" destId="{2B910F26-F1A9-FA4A-8764-6355A68DD69B}" srcOrd="1" destOrd="0" parTransId="{E7FF0FF9-B2EB-7D41-BEC2-3EAB0B93C5E1}" sibTransId="{033BC15C-D265-0B40-A363-B90B2C18A31E}"/>
    <dgm:cxn modelId="{DC2F527F-B78D-D840-A3E3-748ECE057AB7}" type="presOf" srcId="{AC7232CB-7D81-494E-8877-626B24EA5CF3}" destId="{3CEED02E-8B67-4C42-A941-5F9780A3E24B}" srcOrd="0" destOrd="0" presId="urn:microsoft.com/office/officeart/2005/8/layout/default"/>
    <dgm:cxn modelId="{9FD7C89B-A61E-E349-B4E0-B4F803550B91}" type="presOf" srcId="{7366DF5F-20E3-334C-B62F-91AD7B32992C}" destId="{90D06273-CAB7-274C-87AE-646D2586E219}" srcOrd="0" destOrd="0" presId="urn:microsoft.com/office/officeart/2005/8/layout/default"/>
    <dgm:cxn modelId="{7B3D839D-60B8-474D-AEE3-3EA4D257C3C0}" srcId="{D47EF3EE-BAE3-0244-837C-51219AAA722C}" destId="{AC7232CB-7D81-494E-8877-626B24EA5CF3}" srcOrd="5" destOrd="0" parTransId="{8E31681D-BBEE-6443-B071-0D22A1AE0F50}" sibTransId="{42F6303D-40AF-6D4D-8FF1-2441726E9596}"/>
    <dgm:cxn modelId="{87EBF7A4-6049-B841-8165-A572EFDAFC8F}" type="presOf" srcId="{D47EF3EE-BAE3-0244-837C-51219AAA722C}" destId="{048760CD-B6DB-FE4F-BD2C-F10382B329DE}" srcOrd="0" destOrd="0" presId="urn:microsoft.com/office/officeart/2005/8/layout/default"/>
    <dgm:cxn modelId="{22A5BBBB-F374-4447-8718-14503F1B1691}" type="presOf" srcId="{BA9B0F4F-702E-764D-8C6F-019079E2D3AB}" destId="{B31E173E-2D8E-D94A-9775-0DA159BE1850}" srcOrd="0" destOrd="0" presId="urn:microsoft.com/office/officeart/2005/8/layout/default"/>
    <dgm:cxn modelId="{0DAA74BF-C422-F04A-92DE-C38863FE8C52}" srcId="{D47EF3EE-BAE3-0244-837C-51219AAA722C}" destId="{7366DF5F-20E3-334C-B62F-91AD7B32992C}" srcOrd="0" destOrd="0" parTransId="{0B5221F2-3EC1-D14A-A784-5151E23830F8}" sibTransId="{28941B61-4CFE-1D41-B13E-A4560B02EC14}"/>
    <dgm:cxn modelId="{1E3739C9-A24D-B54F-958E-BAD068AB0010}" srcId="{D47EF3EE-BAE3-0244-837C-51219AAA722C}" destId="{BA9B0F4F-702E-764D-8C6F-019079E2D3AB}" srcOrd="3" destOrd="0" parTransId="{73EFC46B-1DC5-9F4E-8C3A-F9AAE1E403CB}" sibTransId="{09E79179-63D1-3D42-9764-10957568E7AE}"/>
    <dgm:cxn modelId="{ADC0FAD8-D89B-0A43-A6D6-2AD33F3CA3BF}" srcId="{D47EF3EE-BAE3-0244-837C-51219AAA722C}" destId="{62E3F184-612A-AD43-BCE8-ED9180A08A69}" srcOrd="4" destOrd="0" parTransId="{EA4CA7C3-EF43-A04B-95D7-47DC86F5F6AE}" sibTransId="{F68F4B30-ECCD-1744-9BFF-58C8B2186766}"/>
    <dgm:cxn modelId="{1AF0C1FB-E680-CF41-9268-0E3B97F7C764}" type="presParOf" srcId="{048760CD-B6DB-FE4F-BD2C-F10382B329DE}" destId="{90D06273-CAB7-274C-87AE-646D2586E219}" srcOrd="0" destOrd="0" presId="urn:microsoft.com/office/officeart/2005/8/layout/default"/>
    <dgm:cxn modelId="{BE2D3AA0-C1C6-BB4A-BBB7-CD9A42D4728A}" type="presParOf" srcId="{048760CD-B6DB-FE4F-BD2C-F10382B329DE}" destId="{D8FE9EE5-06E7-144D-94D0-98134D8FD5E6}" srcOrd="1" destOrd="0" presId="urn:microsoft.com/office/officeart/2005/8/layout/default"/>
    <dgm:cxn modelId="{029C3B76-773E-5B44-8275-16DC67065EE7}" type="presParOf" srcId="{048760CD-B6DB-FE4F-BD2C-F10382B329DE}" destId="{F186EC05-7CA4-0C44-A93E-96AF0A5BF6A9}" srcOrd="2" destOrd="0" presId="urn:microsoft.com/office/officeart/2005/8/layout/default"/>
    <dgm:cxn modelId="{60433A82-074D-294A-866D-686173555C05}" type="presParOf" srcId="{048760CD-B6DB-FE4F-BD2C-F10382B329DE}" destId="{1D8F7199-0B8B-7547-90B4-9FC37F865FBE}" srcOrd="3" destOrd="0" presId="urn:microsoft.com/office/officeart/2005/8/layout/default"/>
    <dgm:cxn modelId="{66877E08-A108-B44D-AF3B-2E110E8CD516}" type="presParOf" srcId="{048760CD-B6DB-FE4F-BD2C-F10382B329DE}" destId="{2870F3A4-CB1F-BB4B-8DC8-B31F811BBD37}" srcOrd="4" destOrd="0" presId="urn:microsoft.com/office/officeart/2005/8/layout/default"/>
    <dgm:cxn modelId="{88B3DEA9-FF76-1642-B918-E7AF97E1FA53}" type="presParOf" srcId="{048760CD-B6DB-FE4F-BD2C-F10382B329DE}" destId="{95ABA751-A2E3-DE4D-B2CA-E2ADA19875B5}" srcOrd="5" destOrd="0" presId="urn:microsoft.com/office/officeart/2005/8/layout/default"/>
    <dgm:cxn modelId="{8DC0FC35-8AE0-1B49-B618-58C348AD7134}" type="presParOf" srcId="{048760CD-B6DB-FE4F-BD2C-F10382B329DE}" destId="{B31E173E-2D8E-D94A-9775-0DA159BE1850}" srcOrd="6" destOrd="0" presId="urn:microsoft.com/office/officeart/2005/8/layout/default"/>
    <dgm:cxn modelId="{F0DC35F0-D848-334F-9DAA-6CCB0BE462E7}" type="presParOf" srcId="{048760CD-B6DB-FE4F-BD2C-F10382B329DE}" destId="{A41F83B7-98C7-3541-95A2-DAFDA2172F6E}" srcOrd="7" destOrd="0" presId="urn:microsoft.com/office/officeart/2005/8/layout/default"/>
    <dgm:cxn modelId="{F94E3741-70F0-0546-8768-6A5C3961F928}" type="presParOf" srcId="{048760CD-B6DB-FE4F-BD2C-F10382B329DE}" destId="{B1D59E28-FD44-B940-A43E-5411617DCBE3}" srcOrd="8" destOrd="0" presId="urn:microsoft.com/office/officeart/2005/8/layout/default"/>
    <dgm:cxn modelId="{615BE82F-0748-0D48-8971-E98F76A8268B}" type="presParOf" srcId="{048760CD-B6DB-FE4F-BD2C-F10382B329DE}" destId="{2CF07BD6-6844-974B-9868-7E688F387A57}" srcOrd="9" destOrd="0" presId="urn:microsoft.com/office/officeart/2005/8/layout/default"/>
    <dgm:cxn modelId="{76952DE2-7C77-CE45-9335-7B9215C1AD58}" type="presParOf" srcId="{048760CD-B6DB-FE4F-BD2C-F10382B329DE}" destId="{3CEED02E-8B67-4C42-A941-5F9780A3E24B}"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47EF3EE-BAE3-0244-837C-51219AAA722C}" type="doc">
      <dgm:prSet loTypeId="urn:microsoft.com/office/officeart/2005/8/layout/default" loCatId="list" qsTypeId="urn:microsoft.com/office/officeart/2005/8/quickstyle/simple1#76" qsCatId="simple" csTypeId="urn:microsoft.com/office/officeart/2005/8/colors/colorful1#30" csCatId="colorful" phldr="1"/>
      <dgm:spPr/>
      <dgm:t>
        <a:bodyPr/>
        <a:lstStyle/>
        <a:p>
          <a:endParaRPr lang="en-GB"/>
        </a:p>
      </dgm:t>
    </dgm:pt>
    <dgm:pt modelId="{7366DF5F-20E3-334C-B62F-91AD7B32992C}">
      <dgm:prSet/>
      <dgm:spPr/>
      <dgm:t>
        <a:bodyPr/>
        <a:lstStyle/>
        <a:p>
          <a:r>
            <a:rPr lang="en-US" b="1" u="sng" dirty="0"/>
            <a:t>Art</a:t>
          </a:r>
          <a:endParaRPr lang="en-GB" dirty="0"/>
        </a:p>
      </dgm:t>
    </dgm:pt>
    <dgm:pt modelId="{0B5221F2-3EC1-D14A-A784-5151E23830F8}" type="parTrans" cxnId="{0DAA74BF-C422-F04A-92DE-C38863FE8C52}">
      <dgm:prSet/>
      <dgm:spPr/>
      <dgm:t>
        <a:bodyPr/>
        <a:lstStyle/>
        <a:p>
          <a:endParaRPr lang="en-GB"/>
        </a:p>
      </dgm:t>
    </dgm:pt>
    <dgm:pt modelId="{28941B61-4CFE-1D41-B13E-A4560B02EC14}" type="sibTrans" cxnId="{0DAA74BF-C422-F04A-92DE-C38863FE8C52}">
      <dgm:prSet/>
      <dgm:spPr/>
      <dgm:t>
        <a:bodyPr/>
        <a:lstStyle/>
        <a:p>
          <a:endParaRPr lang="en-GB"/>
        </a:p>
      </dgm:t>
    </dgm:pt>
    <dgm:pt modelId="{2B910F26-F1A9-FA4A-8764-6355A68DD69B}">
      <dgm:prSet/>
      <dgm:spPr/>
      <dgm:t>
        <a:bodyPr/>
        <a:lstStyle/>
        <a:p>
          <a:r>
            <a:rPr lang="en-US" dirty="0"/>
            <a:t>Portraits</a:t>
          </a:r>
          <a:endParaRPr lang="en-GB" dirty="0"/>
        </a:p>
      </dgm:t>
    </dgm:pt>
    <dgm:pt modelId="{E7FF0FF9-B2EB-7D41-BEC2-3EAB0B93C5E1}" type="parTrans" cxnId="{1625417B-B5A8-4B46-98F0-382873F926A8}">
      <dgm:prSet/>
      <dgm:spPr/>
      <dgm:t>
        <a:bodyPr/>
        <a:lstStyle/>
        <a:p>
          <a:endParaRPr lang="en-GB"/>
        </a:p>
      </dgm:t>
    </dgm:pt>
    <dgm:pt modelId="{033BC15C-D265-0B40-A363-B90B2C18A31E}" type="sibTrans" cxnId="{1625417B-B5A8-4B46-98F0-382873F926A8}">
      <dgm:prSet/>
      <dgm:spPr/>
      <dgm:t>
        <a:bodyPr/>
        <a:lstStyle/>
        <a:p>
          <a:endParaRPr lang="en-GB"/>
        </a:p>
      </dgm:t>
    </dgm:pt>
    <dgm:pt modelId="{62E3F184-612A-AD43-BCE8-ED9180A08A69}">
      <dgm:prSet/>
      <dgm:spPr/>
      <dgm:t>
        <a:bodyPr/>
        <a:lstStyle/>
        <a:p>
          <a:r>
            <a:rPr lang="en-US" dirty="0"/>
            <a:t>Can you make the next soft toy craze?</a:t>
          </a:r>
          <a:endParaRPr lang="en-GB" dirty="0"/>
        </a:p>
      </dgm:t>
    </dgm:pt>
    <dgm:pt modelId="{EA4CA7C3-EF43-A04B-95D7-47DC86F5F6AE}" type="parTrans" cxnId="{ADC0FAD8-D89B-0A43-A6D6-2AD33F3CA3BF}">
      <dgm:prSet/>
      <dgm:spPr/>
      <dgm:t>
        <a:bodyPr/>
        <a:lstStyle/>
        <a:p>
          <a:endParaRPr lang="en-GB"/>
        </a:p>
      </dgm:t>
    </dgm:pt>
    <dgm:pt modelId="{F68F4B30-ECCD-1744-9BFF-58C8B2186766}" type="sibTrans" cxnId="{ADC0FAD8-D89B-0A43-A6D6-2AD33F3CA3BF}">
      <dgm:prSet/>
      <dgm:spPr/>
      <dgm:t>
        <a:bodyPr/>
        <a:lstStyle/>
        <a:p>
          <a:endParaRPr lang="en-GB"/>
        </a:p>
      </dgm:t>
    </dgm:pt>
    <dgm:pt modelId="{AC7232CB-7D81-494E-8877-626B24EA5CF3}">
      <dgm:prSet/>
      <dgm:spPr/>
      <dgm:t>
        <a:bodyPr/>
        <a:lstStyle/>
        <a:p>
          <a:r>
            <a:rPr lang="en-US" dirty="0"/>
            <a:t>How can we make a healthy pasty?</a:t>
          </a:r>
          <a:endParaRPr lang="en-GB" dirty="0"/>
        </a:p>
      </dgm:t>
    </dgm:pt>
    <dgm:pt modelId="{8E31681D-BBEE-6443-B071-0D22A1AE0F50}" type="parTrans" cxnId="{7B3D839D-60B8-474D-AEE3-3EA4D257C3C0}">
      <dgm:prSet/>
      <dgm:spPr/>
      <dgm:t>
        <a:bodyPr/>
        <a:lstStyle/>
        <a:p>
          <a:endParaRPr lang="en-GB"/>
        </a:p>
      </dgm:t>
    </dgm:pt>
    <dgm:pt modelId="{42F6303D-40AF-6D4D-8FF1-2441726E9596}" type="sibTrans" cxnId="{7B3D839D-60B8-474D-AEE3-3EA4D257C3C0}">
      <dgm:prSet/>
      <dgm:spPr/>
      <dgm:t>
        <a:bodyPr/>
        <a:lstStyle/>
        <a:p>
          <a:endParaRPr lang="en-GB"/>
        </a:p>
      </dgm:t>
    </dgm:pt>
    <dgm:pt modelId="{90D977CC-13EA-CA43-8878-DE708DDD8C17}">
      <dgm:prSet/>
      <dgm:spPr/>
      <dgm:t>
        <a:bodyPr/>
        <a:lstStyle/>
        <a:p>
          <a:r>
            <a:rPr lang="en-US" dirty="0"/>
            <a:t>Can you save Cesar? (structures and mechanisms)</a:t>
          </a:r>
          <a:endParaRPr lang="en-GB" dirty="0"/>
        </a:p>
      </dgm:t>
    </dgm:pt>
    <dgm:pt modelId="{651A0A3D-65E8-334E-AEB8-FEA5916062E4}" type="parTrans" cxnId="{B08E335C-76A3-4545-A724-F603CE4640B8}">
      <dgm:prSet/>
      <dgm:spPr/>
      <dgm:t>
        <a:bodyPr/>
        <a:lstStyle/>
        <a:p>
          <a:endParaRPr lang="en-GB"/>
        </a:p>
      </dgm:t>
    </dgm:pt>
    <dgm:pt modelId="{C0F8D906-FF05-AA48-8501-1E38B1F86331}" type="sibTrans" cxnId="{B08E335C-76A3-4545-A724-F603CE4640B8}">
      <dgm:prSet/>
      <dgm:spPr/>
      <dgm:t>
        <a:bodyPr/>
        <a:lstStyle/>
        <a:p>
          <a:endParaRPr lang="en-GB"/>
        </a:p>
      </dgm:t>
    </dgm:pt>
    <dgm:pt modelId="{6F4E3FCD-F397-4890-A26D-26A6250A667E}">
      <dgm:prSet/>
      <dgm:spPr/>
      <dgm:t>
        <a:bodyPr/>
        <a:lstStyle/>
        <a:p>
          <a:r>
            <a:rPr lang="en-GB" dirty="0"/>
            <a:t>Sculptures </a:t>
          </a:r>
        </a:p>
      </dgm:t>
    </dgm:pt>
    <dgm:pt modelId="{B9DD91B2-D944-4089-A72C-EBFC28358DAA}" type="parTrans" cxnId="{45784960-C417-4520-9A98-DBF6C3EE7E6D}">
      <dgm:prSet/>
      <dgm:spPr/>
    </dgm:pt>
    <dgm:pt modelId="{2DFD431F-6E46-4140-8119-D2D8A95885FE}" type="sibTrans" cxnId="{45784960-C417-4520-9A98-DBF6C3EE7E6D}">
      <dgm:prSet/>
      <dgm:spPr/>
    </dgm:pt>
    <dgm:pt modelId="{197EF85B-C122-4AAA-BC53-B70AC5E9B086}">
      <dgm:prSet/>
      <dgm:spPr/>
      <dgm:t>
        <a:bodyPr/>
        <a:lstStyle/>
        <a:p>
          <a:r>
            <a:rPr lang="en-GB" dirty="0"/>
            <a:t>Textiles</a:t>
          </a:r>
        </a:p>
      </dgm:t>
    </dgm:pt>
    <dgm:pt modelId="{A14A4E0D-AF17-4252-AFD7-23AF4B2BBDBD}" type="parTrans" cxnId="{00287659-ED8B-4172-B05B-D6A40B70D487}">
      <dgm:prSet/>
      <dgm:spPr/>
    </dgm:pt>
    <dgm:pt modelId="{8460AC34-3C67-47BF-91C9-A4D9FD81B9B0}" type="sibTrans" cxnId="{00287659-ED8B-4172-B05B-D6A40B70D487}">
      <dgm:prSet/>
      <dgm:spPr/>
    </dgm:pt>
    <dgm:pt modelId="{DFA7573E-8EDC-4020-8CDA-C1BA730649DC}">
      <dgm:prSet/>
      <dgm:spPr/>
      <dgm:t>
        <a:bodyPr/>
        <a:lstStyle/>
        <a:p>
          <a:r>
            <a:rPr lang="en-GB" u="sng" dirty="0"/>
            <a:t>DT</a:t>
          </a:r>
        </a:p>
      </dgm:t>
    </dgm:pt>
    <dgm:pt modelId="{24E996ED-759F-4E08-9699-5174D57D6DD8}" type="parTrans" cxnId="{B9480B5F-6950-424C-8972-9A86E6CE3C25}">
      <dgm:prSet/>
      <dgm:spPr/>
    </dgm:pt>
    <dgm:pt modelId="{881E25C0-7C43-4FAC-AE3A-F880EED4E263}" type="sibTrans" cxnId="{B9480B5F-6950-424C-8972-9A86E6CE3C25}">
      <dgm:prSet/>
      <dgm:spPr/>
    </dgm:pt>
    <dgm:pt modelId="{048760CD-B6DB-FE4F-BD2C-F10382B329DE}" type="pres">
      <dgm:prSet presAssocID="{D47EF3EE-BAE3-0244-837C-51219AAA722C}" presName="diagram" presStyleCnt="0">
        <dgm:presLayoutVars>
          <dgm:dir/>
          <dgm:resizeHandles val="exact"/>
        </dgm:presLayoutVars>
      </dgm:prSet>
      <dgm:spPr/>
    </dgm:pt>
    <dgm:pt modelId="{90D06273-CAB7-274C-87AE-646D2586E219}" type="pres">
      <dgm:prSet presAssocID="{7366DF5F-20E3-334C-B62F-91AD7B32992C}" presName="node" presStyleLbl="node1" presStyleIdx="0" presStyleCnt="8">
        <dgm:presLayoutVars>
          <dgm:bulletEnabled val="1"/>
        </dgm:presLayoutVars>
      </dgm:prSet>
      <dgm:spPr/>
    </dgm:pt>
    <dgm:pt modelId="{D8FE9EE5-06E7-144D-94D0-98134D8FD5E6}" type="pres">
      <dgm:prSet presAssocID="{28941B61-4CFE-1D41-B13E-A4560B02EC14}" presName="sibTrans" presStyleCnt="0"/>
      <dgm:spPr/>
    </dgm:pt>
    <dgm:pt modelId="{F186EC05-7CA4-0C44-A93E-96AF0A5BF6A9}" type="pres">
      <dgm:prSet presAssocID="{2B910F26-F1A9-FA4A-8764-6355A68DD69B}" presName="node" presStyleLbl="node1" presStyleIdx="1" presStyleCnt="8">
        <dgm:presLayoutVars>
          <dgm:bulletEnabled val="1"/>
        </dgm:presLayoutVars>
      </dgm:prSet>
      <dgm:spPr/>
    </dgm:pt>
    <dgm:pt modelId="{1D8F7199-0B8B-7547-90B4-9FC37F865FBE}" type="pres">
      <dgm:prSet presAssocID="{033BC15C-D265-0B40-A363-B90B2C18A31E}" presName="sibTrans" presStyleCnt="0"/>
      <dgm:spPr/>
    </dgm:pt>
    <dgm:pt modelId="{35B5335F-4FC6-4B26-A875-93AD90441FE5}" type="pres">
      <dgm:prSet presAssocID="{6F4E3FCD-F397-4890-A26D-26A6250A667E}" presName="node" presStyleLbl="node1" presStyleIdx="2" presStyleCnt="8">
        <dgm:presLayoutVars>
          <dgm:bulletEnabled val="1"/>
        </dgm:presLayoutVars>
      </dgm:prSet>
      <dgm:spPr/>
    </dgm:pt>
    <dgm:pt modelId="{8309F654-C6A1-48B4-B126-7D03D4919BE0}" type="pres">
      <dgm:prSet presAssocID="{2DFD431F-6E46-4140-8119-D2D8A95885FE}" presName="sibTrans" presStyleCnt="0"/>
      <dgm:spPr/>
    </dgm:pt>
    <dgm:pt modelId="{E99997C8-0DBF-409B-B473-7E0B7F848A5C}" type="pres">
      <dgm:prSet presAssocID="{197EF85B-C122-4AAA-BC53-B70AC5E9B086}" presName="node" presStyleLbl="node1" presStyleIdx="3" presStyleCnt="8">
        <dgm:presLayoutVars>
          <dgm:bulletEnabled val="1"/>
        </dgm:presLayoutVars>
      </dgm:prSet>
      <dgm:spPr/>
    </dgm:pt>
    <dgm:pt modelId="{97705456-F5D9-4B6B-91A6-DE3256BC1B79}" type="pres">
      <dgm:prSet presAssocID="{8460AC34-3C67-47BF-91C9-A4D9FD81B9B0}" presName="sibTrans" presStyleCnt="0"/>
      <dgm:spPr/>
    </dgm:pt>
    <dgm:pt modelId="{5805649B-AC0E-49B2-AE58-BF71C9F363CC}" type="pres">
      <dgm:prSet presAssocID="{DFA7573E-8EDC-4020-8CDA-C1BA730649DC}" presName="node" presStyleLbl="node1" presStyleIdx="4" presStyleCnt="8">
        <dgm:presLayoutVars>
          <dgm:bulletEnabled val="1"/>
        </dgm:presLayoutVars>
      </dgm:prSet>
      <dgm:spPr/>
    </dgm:pt>
    <dgm:pt modelId="{F5B6E16F-4883-4C62-9B63-DF147B9925ED}" type="pres">
      <dgm:prSet presAssocID="{881E25C0-7C43-4FAC-AE3A-F880EED4E263}" presName="sibTrans" presStyleCnt="0"/>
      <dgm:spPr/>
    </dgm:pt>
    <dgm:pt modelId="{B1D59E28-FD44-B940-A43E-5411617DCBE3}" type="pres">
      <dgm:prSet presAssocID="{62E3F184-612A-AD43-BCE8-ED9180A08A69}" presName="node" presStyleLbl="node1" presStyleIdx="5" presStyleCnt="8">
        <dgm:presLayoutVars>
          <dgm:bulletEnabled val="1"/>
        </dgm:presLayoutVars>
      </dgm:prSet>
      <dgm:spPr/>
    </dgm:pt>
    <dgm:pt modelId="{2CF07BD6-6844-974B-9868-7E688F387A57}" type="pres">
      <dgm:prSet presAssocID="{F68F4B30-ECCD-1744-9BFF-58C8B2186766}" presName="sibTrans" presStyleCnt="0"/>
      <dgm:spPr/>
    </dgm:pt>
    <dgm:pt modelId="{3CEED02E-8B67-4C42-A941-5F9780A3E24B}" type="pres">
      <dgm:prSet presAssocID="{AC7232CB-7D81-494E-8877-626B24EA5CF3}" presName="node" presStyleLbl="node1" presStyleIdx="6" presStyleCnt="8">
        <dgm:presLayoutVars>
          <dgm:bulletEnabled val="1"/>
        </dgm:presLayoutVars>
      </dgm:prSet>
      <dgm:spPr/>
    </dgm:pt>
    <dgm:pt modelId="{6914A481-66F0-9E41-A074-1994FAC01A83}" type="pres">
      <dgm:prSet presAssocID="{42F6303D-40AF-6D4D-8FF1-2441726E9596}" presName="sibTrans" presStyleCnt="0"/>
      <dgm:spPr/>
    </dgm:pt>
    <dgm:pt modelId="{8F5A6B8A-E9B3-0B49-A588-209C0A588EDC}" type="pres">
      <dgm:prSet presAssocID="{90D977CC-13EA-CA43-8878-DE708DDD8C17}" presName="node" presStyleLbl="node1" presStyleIdx="7" presStyleCnt="8">
        <dgm:presLayoutVars>
          <dgm:bulletEnabled val="1"/>
        </dgm:presLayoutVars>
      </dgm:prSet>
      <dgm:spPr/>
    </dgm:pt>
  </dgm:ptLst>
  <dgm:cxnLst>
    <dgm:cxn modelId="{BB506A13-CB51-CB49-BFC6-CB61C835164D}" type="presOf" srcId="{62E3F184-612A-AD43-BCE8-ED9180A08A69}" destId="{B1D59E28-FD44-B940-A43E-5411617DCBE3}" srcOrd="0" destOrd="0" presId="urn:microsoft.com/office/officeart/2005/8/layout/default"/>
    <dgm:cxn modelId="{5A252919-7656-42D3-8FC9-FAD920949377}" type="presOf" srcId="{DFA7573E-8EDC-4020-8CDA-C1BA730649DC}" destId="{5805649B-AC0E-49B2-AE58-BF71C9F363CC}" srcOrd="0" destOrd="0" presId="urn:microsoft.com/office/officeart/2005/8/layout/default"/>
    <dgm:cxn modelId="{9386144B-8E79-1B4B-8EEC-52A65431245F}" type="presOf" srcId="{2B910F26-F1A9-FA4A-8764-6355A68DD69B}" destId="{F186EC05-7CA4-0C44-A93E-96AF0A5BF6A9}" srcOrd="0" destOrd="0" presId="urn:microsoft.com/office/officeart/2005/8/layout/default"/>
    <dgm:cxn modelId="{00287659-ED8B-4172-B05B-D6A40B70D487}" srcId="{D47EF3EE-BAE3-0244-837C-51219AAA722C}" destId="{197EF85B-C122-4AAA-BC53-B70AC5E9B086}" srcOrd="3" destOrd="0" parTransId="{A14A4E0D-AF17-4252-AFD7-23AF4B2BBDBD}" sibTransId="{8460AC34-3C67-47BF-91C9-A4D9FD81B9B0}"/>
    <dgm:cxn modelId="{B08E335C-76A3-4545-A724-F603CE4640B8}" srcId="{D47EF3EE-BAE3-0244-837C-51219AAA722C}" destId="{90D977CC-13EA-CA43-8878-DE708DDD8C17}" srcOrd="7" destOrd="0" parTransId="{651A0A3D-65E8-334E-AEB8-FEA5916062E4}" sibTransId="{C0F8D906-FF05-AA48-8501-1E38B1F86331}"/>
    <dgm:cxn modelId="{B9480B5F-6950-424C-8972-9A86E6CE3C25}" srcId="{D47EF3EE-BAE3-0244-837C-51219AAA722C}" destId="{DFA7573E-8EDC-4020-8CDA-C1BA730649DC}" srcOrd="4" destOrd="0" parTransId="{24E996ED-759F-4E08-9699-5174D57D6DD8}" sibTransId="{881E25C0-7C43-4FAC-AE3A-F880EED4E263}"/>
    <dgm:cxn modelId="{45784960-C417-4520-9A98-DBF6C3EE7E6D}" srcId="{D47EF3EE-BAE3-0244-837C-51219AAA722C}" destId="{6F4E3FCD-F397-4890-A26D-26A6250A667E}" srcOrd="2" destOrd="0" parTransId="{B9DD91B2-D944-4089-A72C-EBFC28358DAA}" sibTransId="{2DFD431F-6E46-4140-8119-D2D8A95885FE}"/>
    <dgm:cxn modelId="{1625417B-B5A8-4B46-98F0-382873F926A8}" srcId="{D47EF3EE-BAE3-0244-837C-51219AAA722C}" destId="{2B910F26-F1A9-FA4A-8764-6355A68DD69B}" srcOrd="1" destOrd="0" parTransId="{E7FF0FF9-B2EB-7D41-BEC2-3EAB0B93C5E1}" sibTransId="{033BC15C-D265-0B40-A363-B90B2C18A31E}"/>
    <dgm:cxn modelId="{DC2F527F-B78D-D840-A3E3-748ECE057AB7}" type="presOf" srcId="{AC7232CB-7D81-494E-8877-626B24EA5CF3}" destId="{3CEED02E-8B67-4C42-A941-5F9780A3E24B}" srcOrd="0" destOrd="0" presId="urn:microsoft.com/office/officeart/2005/8/layout/default"/>
    <dgm:cxn modelId="{9FD7C89B-A61E-E349-B4E0-B4F803550B91}" type="presOf" srcId="{7366DF5F-20E3-334C-B62F-91AD7B32992C}" destId="{90D06273-CAB7-274C-87AE-646D2586E219}" srcOrd="0" destOrd="0" presId="urn:microsoft.com/office/officeart/2005/8/layout/default"/>
    <dgm:cxn modelId="{7B3D839D-60B8-474D-AEE3-3EA4D257C3C0}" srcId="{D47EF3EE-BAE3-0244-837C-51219AAA722C}" destId="{AC7232CB-7D81-494E-8877-626B24EA5CF3}" srcOrd="6" destOrd="0" parTransId="{8E31681D-BBEE-6443-B071-0D22A1AE0F50}" sibTransId="{42F6303D-40AF-6D4D-8FF1-2441726E9596}"/>
    <dgm:cxn modelId="{9730DFA0-7A1D-6343-BD1D-FECF67865D32}" type="presOf" srcId="{90D977CC-13EA-CA43-8878-DE708DDD8C17}" destId="{8F5A6B8A-E9B3-0B49-A588-209C0A588EDC}" srcOrd="0" destOrd="0" presId="urn:microsoft.com/office/officeart/2005/8/layout/default"/>
    <dgm:cxn modelId="{87EBF7A4-6049-B841-8165-A572EFDAFC8F}" type="presOf" srcId="{D47EF3EE-BAE3-0244-837C-51219AAA722C}" destId="{048760CD-B6DB-FE4F-BD2C-F10382B329DE}" srcOrd="0" destOrd="0" presId="urn:microsoft.com/office/officeart/2005/8/layout/default"/>
    <dgm:cxn modelId="{A44674BE-9054-424E-B2D7-D4A37C373156}" type="presOf" srcId="{197EF85B-C122-4AAA-BC53-B70AC5E9B086}" destId="{E99997C8-0DBF-409B-B473-7E0B7F848A5C}" srcOrd="0" destOrd="0" presId="urn:microsoft.com/office/officeart/2005/8/layout/default"/>
    <dgm:cxn modelId="{0DAA74BF-C422-F04A-92DE-C38863FE8C52}" srcId="{D47EF3EE-BAE3-0244-837C-51219AAA722C}" destId="{7366DF5F-20E3-334C-B62F-91AD7B32992C}" srcOrd="0" destOrd="0" parTransId="{0B5221F2-3EC1-D14A-A784-5151E23830F8}" sibTransId="{28941B61-4CFE-1D41-B13E-A4560B02EC14}"/>
    <dgm:cxn modelId="{ADC0FAD8-D89B-0A43-A6D6-2AD33F3CA3BF}" srcId="{D47EF3EE-BAE3-0244-837C-51219AAA722C}" destId="{62E3F184-612A-AD43-BCE8-ED9180A08A69}" srcOrd="5" destOrd="0" parTransId="{EA4CA7C3-EF43-A04B-95D7-47DC86F5F6AE}" sibTransId="{F68F4B30-ECCD-1744-9BFF-58C8B2186766}"/>
    <dgm:cxn modelId="{34564DE1-5B17-42DD-A039-9FA1FB7B4051}" type="presOf" srcId="{6F4E3FCD-F397-4890-A26D-26A6250A667E}" destId="{35B5335F-4FC6-4B26-A875-93AD90441FE5}" srcOrd="0" destOrd="0" presId="urn:microsoft.com/office/officeart/2005/8/layout/default"/>
    <dgm:cxn modelId="{1AF0C1FB-E680-CF41-9268-0E3B97F7C764}" type="presParOf" srcId="{048760CD-B6DB-FE4F-BD2C-F10382B329DE}" destId="{90D06273-CAB7-274C-87AE-646D2586E219}" srcOrd="0" destOrd="0" presId="urn:microsoft.com/office/officeart/2005/8/layout/default"/>
    <dgm:cxn modelId="{BE2D3AA0-C1C6-BB4A-BBB7-CD9A42D4728A}" type="presParOf" srcId="{048760CD-B6DB-FE4F-BD2C-F10382B329DE}" destId="{D8FE9EE5-06E7-144D-94D0-98134D8FD5E6}" srcOrd="1" destOrd="0" presId="urn:microsoft.com/office/officeart/2005/8/layout/default"/>
    <dgm:cxn modelId="{029C3B76-773E-5B44-8275-16DC67065EE7}" type="presParOf" srcId="{048760CD-B6DB-FE4F-BD2C-F10382B329DE}" destId="{F186EC05-7CA4-0C44-A93E-96AF0A5BF6A9}" srcOrd="2" destOrd="0" presId="urn:microsoft.com/office/officeart/2005/8/layout/default"/>
    <dgm:cxn modelId="{60433A82-074D-294A-866D-686173555C05}" type="presParOf" srcId="{048760CD-B6DB-FE4F-BD2C-F10382B329DE}" destId="{1D8F7199-0B8B-7547-90B4-9FC37F865FBE}" srcOrd="3" destOrd="0" presId="urn:microsoft.com/office/officeart/2005/8/layout/default"/>
    <dgm:cxn modelId="{B171B12D-C290-462F-BB3C-5D55501BE05F}" type="presParOf" srcId="{048760CD-B6DB-FE4F-BD2C-F10382B329DE}" destId="{35B5335F-4FC6-4B26-A875-93AD90441FE5}" srcOrd="4" destOrd="0" presId="urn:microsoft.com/office/officeart/2005/8/layout/default"/>
    <dgm:cxn modelId="{413C8B29-AAD0-49DD-87F2-3335C510CC36}" type="presParOf" srcId="{048760CD-B6DB-FE4F-BD2C-F10382B329DE}" destId="{8309F654-C6A1-48B4-B126-7D03D4919BE0}" srcOrd="5" destOrd="0" presId="urn:microsoft.com/office/officeart/2005/8/layout/default"/>
    <dgm:cxn modelId="{F78336A0-9F9C-4FEF-B6A8-8E8F3975CA11}" type="presParOf" srcId="{048760CD-B6DB-FE4F-BD2C-F10382B329DE}" destId="{E99997C8-0DBF-409B-B473-7E0B7F848A5C}" srcOrd="6" destOrd="0" presId="urn:microsoft.com/office/officeart/2005/8/layout/default"/>
    <dgm:cxn modelId="{BD877B6E-8E78-4415-9023-6E5A05385B4A}" type="presParOf" srcId="{048760CD-B6DB-FE4F-BD2C-F10382B329DE}" destId="{97705456-F5D9-4B6B-91A6-DE3256BC1B79}" srcOrd="7" destOrd="0" presId="urn:microsoft.com/office/officeart/2005/8/layout/default"/>
    <dgm:cxn modelId="{D013D91E-A3F3-4470-AC24-5DCA8E6216CC}" type="presParOf" srcId="{048760CD-B6DB-FE4F-BD2C-F10382B329DE}" destId="{5805649B-AC0E-49B2-AE58-BF71C9F363CC}" srcOrd="8" destOrd="0" presId="urn:microsoft.com/office/officeart/2005/8/layout/default"/>
    <dgm:cxn modelId="{D74FDE95-155E-455F-978D-50C58E13A0DD}" type="presParOf" srcId="{048760CD-B6DB-FE4F-BD2C-F10382B329DE}" destId="{F5B6E16F-4883-4C62-9B63-DF147B9925ED}" srcOrd="9" destOrd="0" presId="urn:microsoft.com/office/officeart/2005/8/layout/default"/>
    <dgm:cxn modelId="{F94E3741-70F0-0546-8768-6A5C3961F928}" type="presParOf" srcId="{048760CD-B6DB-FE4F-BD2C-F10382B329DE}" destId="{B1D59E28-FD44-B940-A43E-5411617DCBE3}" srcOrd="10" destOrd="0" presId="urn:microsoft.com/office/officeart/2005/8/layout/default"/>
    <dgm:cxn modelId="{615BE82F-0748-0D48-8971-E98F76A8268B}" type="presParOf" srcId="{048760CD-B6DB-FE4F-BD2C-F10382B329DE}" destId="{2CF07BD6-6844-974B-9868-7E688F387A57}" srcOrd="11" destOrd="0" presId="urn:microsoft.com/office/officeart/2005/8/layout/default"/>
    <dgm:cxn modelId="{76952DE2-7C77-CE45-9335-7B9215C1AD58}" type="presParOf" srcId="{048760CD-B6DB-FE4F-BD2C-F10382B329DE}" destId="{3CEED02E-8B67-4C42-A941-5F9780A3E24B}" srcOrd="12" destOrd="0" presId="urn:microsoft.com/office/officeart/2005/8/layout/default"/>
    <dgm:cxn modelId="{57E9BBD3-7609-C14C-B442-143EFC0E986C}" type="presParOf" srcId="{048760CD-B6DB-FE4F-BD2C-F10382B329DE}" destId="{6914A481-66F0-9E41-A074-1994FAC01A83}" srcOrd="13" destOrd="0" presId="urn:microsoft.com/office/officeart/2005/8/layout/default"/>
    <dgm:cxn modelId="{710C1F9B-5580-3246-98EB-3C227C778D72}" type="presParOf" srcId="{048760CD-B6DB-FE4F-BD2C-F10382B329DE}" destId="{8F5A6B8A-E9B3-0B49-A588-209C0A588EDC}"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47EF3EE-BAE3-0244-837C-51219AAA722C}" type="doc">
      <dgm:prSet loTypeId="urn:microsoft.com/office/officeart/2005/8/layout/default" loCatId="list" qsTypeId="urn:microsoft.com/office/officeart/2005/8/quickstyle/simple1#77" qsCatId="simple" csTypeId="urn:microsoft.com/office/officeart/2005/8/colors/colorful1#31" csCatId="colorful" phldr="1"/>
      <dgm:spPr/>
      <dgm:t>
        <a:bodyPr/>
        <a:lstStyle/>
        <a:p>
          <a:endParaRPr lang="en-GB"/>
        </a:p>
      </dgm:t>
    </dgm:pt>
    <dgm:pt modelId="{7366DF5F-20E3-334C-B62F-91AD7B32992C}">
      <dgm:prSet/>
      <dgm:spPr/>
      <dgm:t>
        <a:bodyPr/>
        <a:lstStyle/>
        <a:p>
          <a:r>
            <a:rPr lang="en-US" b="1" u="sng" dirty="0"/>
            <a:t>RE</a:t>
          </a:r>
          <a:endParaRPr lang="en-GB" dirty="0"/>
        </a:p>
      </dgm:t>
    </dgm:pt>
    <dgm:pt modelId="{0B5221F2-3EC1-D14A-A784-5151E23830F8}" type="parTrans" cxnId="{0DAA74BF-C422-F04A-92DE-C38863FE8C52}">
      <dgm:prSet/>
      <dgm:spPr/>
      <dgm:t>
        <a:bodyPr/>
        <a:lstStyle/>
        <a:p>
          <a:endParaRPr lang="en-GB"/>
        </a:p>
      </dgm:t>
    </dgm:pt>
    <dgm:pt modelId="{28941B61-4CFE-1D41-B13E-A4560B02EC14}" type="sibTrans" cxnId="{0DAA74BF-C422-F04A-92DE-C38863FE8C52}">
      <dgm:prSet/>
      <dgm:spPr/>
      <dgm:t>
        <a:bodyPr/>
        <a:lstStyle/>
        <a:p>
          <a:endParaRPr lang="en-GB"/>
        </a:p>
      </dgm:t>
    </dgm:pt>
    <dgm:pt modelId="{7044A631-FA7A-E448-AAC1-3FB98ADBFA19}">
      <dgm:prSet/>
      <dgm:spPr/>
      <dgm:t>
        <a:bodyPr/>
        <a:lstStyle/>
        <a:p>
          <a:r>
            <a:rPr lang="en-GB" dirty="0"/>
            <a:t>Why is Jesus inspiring to some people?</a:t>
          </a:r>
        </a:p>
      </dgm:t>
    </dgm:pt>
    <dgm:pt modelId="{9008139C-A429-EB46-AC6F-5485B441FAAE}" type="parTrans" cxnId="{7227986A-5C5C-8649-A35B-320B43B99550}">
      <dgm:prSet/>
      <dgm:spPr/>
      <dgm:t>
        <a:bodyPr/>
        <a:lstStyle/>
        <a:p>
          <a:endParaRPr lang="en-GB"/>
        </a:p>
      </dgm:t>
    </dgm:pt>
    <dgm:pt modelId="{F2CE2EC9-9FD8-FF4E-ADD6-C7F470F81FD5}" type="sibTrans" cxnId="{7227986A-5C5C-8649-A35B-320B43B99550}">
      <dgm:prSet/>
      <dgm:spPr/>
      <dgm:t>
        <a:bodyPr/>
        <a:lstStyle/>
        <a:p>
          <a:endParaRPr lang="en-GB"/>
        </a:p>
      </dgm:t>
    </dgm:pt>
    <dgm:pt modelId="{0B378098-F7F8-AB4B-9422-55BBD111E210}">
      <dgm:prSet/>
      <dgm:spPr/>
      <dgm:t>
        <a:bodyPr/>
        <a:lstStyle/>
        <a:p>
          <a:r>
            <a:rPr lang="en-US" dirty="0"/>
            <a:t>What does it mean to be a Hindu in Britain today?</a:t>
          </a:r>
          <a:endParaRPr lang="en-GB" dirty="0"/>
        </a:p>
      </dgm:t>
    </dgm:pt>
    <dgm:pt modelId="{ED813E07-495A-0B4B-B780-D4537FD69975}" type="parTrans" cxnId="{E9E01FE2-1059-2741-82F5-DA0E1AEA6065}">
      <dgm:prSet/>
      <dgm:spPr/>
      <dgm:t>
        <a:bodyPr/>
        <a:lstStyle/>
        <a:p>
          <a:endParaRPr lang="en-GB"/>
        </a:p>
      </dgm:t>
    </dgm:pt>
    <dgm:pt modelId="{5158722B-AFC2-7542-8BBE-44FA195FC8FC}" type="sibTrans" cxnId="{E9E01FE2-1059-2741-82F5-DA0E1AEA6065}">
      <dgm:prSet/>
      <dgm:spPr/>
      <dgm:t>
        <a:bodyPr/>
        <a:lstStyle/>
        <a:p>
          <a:endParaRPr lang="en-GB"/>
        </a:p>
      </dgm:t>
    </dgm:pt>
    <dgm:pt modelId="{BA9B0F4F-702E-764D-8C6F-019079E2D3AB}">
      <dgm:prSet/>
      <dgm:spPr/>
      <dgm:t>
        <a:bodyPr/>
        <a:lstStyle/>
        <a:p>
          <a:r>
            <a:rPr lang="en-US" b="1" u="sng" dirty="0"/>
            <a:t>PSHE</a:t>
          </a:r>
          <a:endParaRPr lang="en-GB" dirty="0"/>
        </a:p>
      </dgm:t>
    </dgm:pt>
    <dgm:pt modelId="{73EFC46B-1DC5-9F4E-8C3A-F9AAE1E403CB}" type="parTrans" cxnId="{1E3739C9-A24D-B54F-958E-BAD068AB0010}">
      <dgm:prSet/>
      <dgm:spPr/>
      <dgm:t>
        <a:bodyPr/>
        <a:lstStyle/>
        <a:p>
          <a:endParaRPr lang="en-GB"/>
        </a:p>
      </dgm:t>
    </dgm:pt>
    <dgm:pt modelId="{09E79179-63D1-3D42-9764-10957568E7AE}" type="sibTrans" cxnId="{1E3739C9-A24D-B54F-958E-BAD068AB0010}">
      <dgm:prSet/>
      <dgm:spPr/>
      <dgm:t>
        <a:bodyPr/>
        <a:lstStyle/>
        <a:p>
          <a:endParaRPr lang="en-GB"/>
        </a:p>
      </dgm:t>
    </dgm:pt>
    <dgm:pt modelId="{62E3F184-612A-AD43-BCE8-ED9180A08A69}">
      <dgm:prSet/>
      <dgm:spPr/>
      <dgm:t>
        <a:bodyPr/>
        <a:lstStyle/>
        <a:p>
          <a:r>
            <a:rPr lang="en-US" dirty="0"/>
            <a:t>Respecting Rights</a:t>
          </a:r>
          <a:endParaRPr lang="en-GB" dirty="0"/>
        </a:p>
      </dgm:t>
    </dgm:pt>
    <dgm:pt modelId="{EA4CA7C3-EF43-A04B-95D7-47DC86F5F6AE}" type="parTrans" cxnId="{ADC0FAD8-D89B-0A43-A6D6-2AD33F3CA3BF}">
      <dgm:prSet/>
      <dgm:spPr/>
      <dgm:t>
        <a:bodyPr/>
        <a:lstStyle/>
        <a:p>
          <a:endParaRPr lang="en-GB"/>
        </a:p>
      </dgm:t>
    </dgm:pt>
    <dgm:pt modelId="{F68F4B30-ECCD-1744-9BFF-58C8B2186766}" type="sibTrans" cxnId="{ADC0FAD8-D89B-0A43-A6D6-2AD33F3CA3BF}">
      <dgm:prSet/>
      <dgm:spPr/>
      <dgm:t>
        <a:bodyPr/>
        <a:lstStyle/>
        <a:p>
          <a:endParaRPr lang="en-GB"/>
        </a:p>
      </dgm:t>
    </dgm:pt>
    <dgm:pt modelId="{AC7232CB-7D81-494E-8877-626B24EA5CF3}">
      <dgm:prSet/>
      <dgm:spPr/>
      <dgm:t>
        <a:bodyPr/>
        <a:lstStyle/>
        <a:p>
          <a:r>
            <a:rPr lang="en-US" dirty="0"/>
            <a:t>Thinking Positive</a:t>
          </a:r>
          <a:endParaRPr lang="en-GB" dirty="0"/>
        </a:p>
      </dgm:t>
    </dgm:pt>
    <dgm:pt modelId="{8E31681D-BBEE-6443-B071-0D22A1AE0F50}" type="parTrans" cxnId="{7B3D839D-60B8-474D-AEE3-3EA4D257C3C0}">
      <dgm:prSet/>
      <dgm:spPr/>
      <dgm:t>
        <a:bodyPr/>
        <a:lstStyle/>
        <a:p>
          <a:endParaRPr lang="en-GB"/>
        </a:p>
      </dgm:t>
    </dgm:pt>
    <dgm:pt modelId="{42F6303D-40AF-6D4D-8FF1-2441726E9596}" type="sibTrans" cxnId="{7B3D839D-60B8-474D-AEE3-3EA4D257C3C0}">
      <dgm:prSet/>
      <dgm:spPr/>
      <dgm:t>
        <a:bodyPr/>
        <a:lstStyle/>
        <a:p>
          <a:endParaRPr lang="en-GB"/>
        </a:p>
      </dgm:t>
    </dgm:pt>
    <dgm:pt modelId="{90D977CC-13EA-CA43-8878-DE708DDD8C17}">
      <dgm:prSet/>
      <dgm:spPr/>
      <dgm:t>
        <a:bodyPr/>
        <a:lstStyle/>
        <a:p>
          <a:r>
            <a:rPr lang="en-US" dirty="0"/>
            <a:t>One World</a:t>
          </a:r>
          <a:endParaRPr lang="en-GB" dirty="0"/>
        </a:p>
      </dgm:t>
    </dgm:pt>
    <dgm:pt modelId="{651A0A3D-65E8-334E-AEB8-FEA5916062E4}" type="parTrans" cxnId="{B08E335C-76A3-4545-A724-F603CE4640B8}">
      <dgm:prSet/>
      <dgm:spPr/>
      <dgm:t>
        <a:bodyPr/>
        <a:lstStyle/>
        <a:p>
          <a:endParaRPr lang="en-GB"/>
        </a:p>
      </dgm:t>
    </dgm:pt>
    <dgm:pt modelId="{C0F8D906-FF05-AA48-8501-1E38B1F86331}" type="sibTrans" cxnId="{B08E335C-76A3-4545-A724-F603CE4640B8}">
      <dgm:prSet/>
      <dgm:spPr/>
      <dgm:t>
        <a:bodyPr/>
        <a:lstStyle/>
        <a:p>
          <a:endParaRPr lang="en-GB"/>
        </a:p>
      </dgm:t>
    </dgm:pt>
    <dgm:pt modelId="{8164202A-0416-4900-9B85-9E7FC1076DD6}">
      <dgm:prSet/>
      <dgm:spPr/>
      <dgm:t>
        <a:bodyPr/>
        <a:lstStyle/>
        <a:p>
          <a:r>
            <a:rPr lang="en-US" dirty="0"/>
            <a:t>Very Important People</a:t>
          </a:r>
          <a:endParaRPr lang="en-GB" dirty="0"/>
        </a:p>
      </dgm:t>
    </dgm:pt>
    <dgm:pt modelId="{A4944A32-1AE2-4AF2-8974-215C0236190C}" type="parTrans" cxnId="{E911F4AB-3D50-4F4E-AE2C-920CE6FC24FF}">
      <dgm:prSet/>
      <dgm:spPr/>
      <dgm:t>
        <a:bodyPr/>
        <a:lstStyle/>
        <a:p>
          <a:endParaRPr lang="en-GB"/>
        </a:p>
      </dgm:t>
    </dgm:pt>
    <dgm:pt modelId="{E0F2757B-0959-45BA-849F-14D23F744FBA}" type="sibTrans" cxnId="{E911F4AB-3D50-4F4E-AE2C-920CE6FC24FF}">
      <dgm:prSet/>
      <dgm:spPr/>
      <dgm:t>
        <a:bodyPr/>
        <a:lstStyle/>
        <a:p>
          <a:endParaRPr lang="en-GB"/>
        </a:p>
      </dgm:t>
    </dgm:pt>
    <dgm:pt modelId="{A69ECE47-31F7-4C70-9BF5-22F450309AAB}">
      <dgm:prSet/>
      <dgm:spPr/>
      <dgm:t>
        <a:bodyPr/>
        <a:lstStyle/>
        <a:p>
          <a:r>
            <a:rPr lang="en-US" dirty="0"/>
            <a:t>Safety First</a:t>
          </a:r>
          <a:endParaRPr lang="en-GB" dirty="0"/>
        </a:p>
      </dgm:t>
    </dgm:pt>
    <dgm:pt modelId="{6326F06A-11FB-47F9-AC4B-C70DFFB20A0E}" type="parTrans" cxnId="{6DE3189B-A5CE-4CF3-ADC6-B37AB6479FB1}">
      <dgm:prSet/>
      <dgm:spPr/>
      <dgm:t>
        <a:bodyPr/>
        <a:lstStyle/>
        <a:p>
          <a:endParaRPr lang="en-GB"/>
        </a:p>
      </dgm:t>
    </dgm:pt>
    <dgm:pt modelId="{DA98F2B1-87F2-4E4C-A18C-6EF98430F650}" type="sibTrans" cxnId="{6DE3189B-A5CE-4CF3-ADC6-B37AB6479FB1}">
      <dgm:prSet/>
      <dgm:spPr/>
      <dgm:t>
        <a:bodyPr/>
        <a:lstStyle/>
        <a:p>
          <a:endParaRPr lang="en-GB"/>
        </a:p>
      </dgm:t>
    </dgm:pt>
    <dgm:pt modelId="{6326C5FB-196B-4A26-AB40-346B47B726B0}">
      <dgm:prSet/>
      <dgm:spPr/>
      <dgm:t>
        <a:bodyPr/>
        <a:lstStyle/>
        <a:p>
          <a:r>
            <a:rPr lang="en-GB" dirty="0"/>
            <a:t>What can we learn from religions about deciding what is right and wrong?</a:t>
          </a:r>
        </a:p>
      </dgm:t>
    </dgm:pt>
    <dgm:pt modelId="{57BAE6C0-5BE5-43FA-BD6E-A145BAF34A7D}" type="parTrans" cxnId="{057A53C8-3402-423E-8D52-0A2E5D5C410E}">
      <dgm:prSet/>
      <dgm:spPr/>
      <dgm:t>
        <a:bodyPr/>
        <a:lstStyle/>
        <a:p>
          <a:endParaRPr lang="en-GB"/>
        </a:p>
      </dgm:t>
    </dgm:pt>
    <dgm:pt modelId="{038EF71C-0336-45CB-8367-709712783197}" type="sibTrans" cxnId="{057A53C8-3402-423E-8D52-0A2E5D5C410E}">
      <dgm:prSet/>
      <dgm:spPr/>
      <dgm:t>
        <a:bodyPr/>
        <a:lstStyle/>
        <a:p>
          <a:endParaRPr lang="en-GB"/>
        </a:p>
      </dgm:t>
    </dgm:pt>
    <dgm:pt modelId="{BADD20EF-5C78-499B-8CBB-DCDA5C0F54E9}">
      <dgm:prSet/>
      <dgm:spPr/>
      <dgm:t>
        <a:bodyPr/>
        <a:lstStyle/>
        <a:p>
          <a:r>
            <a:rPr lang="en-GB" dirty="0"/>
            <a:t>Why do some people think life is a journey?</a:t>
          </a:r>
        </a:p>
      </dgm:t>
    </dgm:pt>
    <dgm:pt modelId="{101F77C0-9083-44E1-B89A-5590E2234FAA}" type="parTrans" cxnId="{62A3C524-0AEF-4B3B-9188-7A98E6D0ABDC}">
      <dgm:prSet/>
      <dgm:spPr/>
      <dgm:t>
        <a:bodyPr/>
        <a:lstStyle/>
        <a:p>
          <a:endParaRPr lang="en-GB"/>
        </a:p>
      </dgm:t>
    </dgm:pt>
    <dgm:pt modelId="{BCB470E9-4989-4742-935E-93F34D12D0FE}" type="sibTrans" cxnId="{62A3C524-0AEF-4B3B-9188-7A98E6D0ABDC}">
      <dgm:prSet/>
      <dgm:spPr/>
      <dgm:t>
        <a:bodyPr/>
        <a:lstStyle/>
        <a:p>
          <a:endParaRPr lang="en-GB"/>
        </a:p>
      </dgm:t>
    </dgm:pt>
    <dgm:pt modelId="{2AE3B6FD-2B85-4D5B-8393-DD1F0232BCF7}">
      <dgm:prSet/>
      <dgm:spPr/>
      <dgm:t>
        <a:bodyPr/>
        <a:lstStyle/>
        <a:p>
          <a:r>
            <a:rPr lang="en-GB" dirty="0"/>
            <a:t>It’s my body</a:t>
          </a:r>
        </a:p>
      </dgm:t>
    </dgm:pt>
    <dgm:pt modelId="{2BF24FE2-0A56-4DD1-B784-049808BA95C6}" type="parTrans" cxnId="{BC9FB47C-B680-455B-ABF1-58D95C885308}">
      <dgm:prSet/>
      <dgm:spPr/>
      <dgm:t>
        <a:bodyPr/>
        <a:lstStyle/>
        <a:p>
          <a:endParaRPr lang="en-GB"/>
        </a:p>
      </dgm:t>
    </dgm:pt>
    <dgm:pt modelId="{60C447C4-0B60-4678-BAB4-C9C26DB3EDFB}" type="sibTrans" cxnId="{BC9FB47C-B680-455B-ABF1-58D95C885308}">
      <dgm:prSet/>
      <dgm:spPr/>
      <dgm:t>
        <a:bodyPr/>
        <a:lstStyle/>
        <a:p>
          <a:endParaRPr lang="en-GB"/>
        </a:p>
      </dgm:t>
    </dgm:pt>
    <dgm:pt modelId="{048760CD-B6DB-FE4F-BD2C-F10382B329DE}" type="pres">
      <dgm:prSet presAssocID="{D47EF3EE-BAE3-0244-837C-51219AAA722C}" presName="diagram" presStyleCnt="0">
        <dgm:presLayoutVars>
          <dgm:dir/>
          <dgm:resizeHandles val="exact"/>
        </dgm:presLayoutVars>
      </dgm:prSet>
      <dgm:spPr/>
    </dgm:pt>
    <dgm:pt modelId="{90D06273-CAB7-274C-87AE-646D2586E219}" type="pres">
      <dgm:prSet presAssocID="{7366DF5F-20E3-334C-B62F-91AD7B32992C}" presName="node" presStyleLbl="node1" presStyleIdx="0" presStyleCnt="12">
        <dgm:presLayoutVars>
          <dgm:bulletEnabled val="1"/>
        </dgm:presLayoutVars>
      </dgm:prSet>
      <dgm:spPr/>
    </dgm:pt>
    <dgm:pt modelId="{D8FE9EE5-06E7-144D-94D0-98134D8FD5E6}" type="pres">
      <dgm:prSet presAssocID="{28941B61-4CFE-1D41-B13E-A4560B02EC14}" presName="sibTrans" presStyleCnt="0"/>
      <dgm:spPr/>
    </dgm:pt>
    <dgm:pt modelId="{2870F3A4-CB1F-BB4B-8DC8-B31F811BBD37}" type="pres">
      <dgm:prSet presAssocID="{7044A631-FA7A-E448-AAC1-3FB98ADBFA19}" presName="node" presStyleLbl="node1" presStyleIdx="1" presStyleCnt="12">
        <dgm:presLayoutVars>
          <dgm:bulletEnabled val="1"/>
        </dgm:presLayoutVars>
      </dgm:prSet>
      <dgm:spPr/>
    </dgm:pt>
    <dgm:pt modelId="{95ABA751-A2E3-DE4D-B2CA-E2ADA19875B5}" type="pres">
      <dgm:prSet presAssocID="{F2CE2EC9-9FD8-FF4E-ADD6-C7F470F81FD5}" presName="sibTrans" presStyleCnt="0"/>
      <dgm:spPr/>
    </dgm:pt>
    <dgm:pt modelId="{5420A64A-D559-406E-BE1C-60576C80E347}" type="pres">
      <dgm:prSet presAssocID="{BADD20EF-5C78-499B-8CBB-DCDA5C0F54E9}" presName="node" presStyleLbl="node1" presStyleIdx="2" presStyleCnt="12">
        <dgm:presLayoutVars>
          <dgm:bulletEnabled val="1"/>
        </dgm:presLayoutVars>
      </dgm:prSet>
      <dgm:spPr/>
    </dgm:pt>
    <dgm:pt modelId="{64E7C460-A76A-4424-9099-01943AAB7974}" type="pres">
      <dgm:prSet presAssocID="{BCB470E9-4989-4742-935E-93F34D12D0FE}" presName="sibTrans" presStyleCnt="0"/>
      <dgm:spPr/>
    </dgm:pt>
    <dgm:pt modelId="{C9A54381-F298-C241-BE55-FD48A55DA2C2}" type="pres">
      <dgm:prSet presAssocID="{0B378098-F7F8-AB4B-9422-55BBD111E210}" presName="node" presStyleLbl="node1" presStyleIdx="3" presStyleCnt="12">
        <dgm:presLayoutVars>
          <dgm:bulletEnabled val="1"/>
        </dgm:presLayoutVars>
      </dgm:prSet>
      <dgm:spPr/>
    </dgm:pt>
    <dgm:pt modelId="{B73DE380-9298-5E4F-A52D-763028F012DC}" type="pres">
      <dgm:prSet presAssocID="{5158722B-AFC2-7542-8BBE-44FA195FC8FC}" presName="sibTrans" presStyleCnt="0"/>
      <dgm:spPr/>
    </dgm:pt>
    <dgm:pt modelId="{0716FCAF-54B4-4690-9D12-EB4311039778}" type="pres">
      <dgm:prSet presAssocID="{6326C5FB-196B-4A26-AB40-346B47B726B0}" presName="node" presStyleLbl="node1" presStyleIdx="4" presStyleCnt="12">
        <dgm:presLayoutVars>
          <dgm:bulletEnabled val="1"/>
        </dgm:presLayoutVars>
      </dgm:prSet>
      <dgm:spPr/>
    </dgm:pt>
    <dgm:pt modelId="{AF6B02B7-6D4F-4EF0-B222-F31479327F33}" type="pres">
      <dgm:prSet presAssocID="{038EF71C-0336-45CB-8367-709712783197}" presName="sibTrans" presStyleCnt="0"/>
      <dgm:spPr/>
    </dgm:pt>
    <dgm:pt modelId="{8DE2F390-250E-40DA-B19F-17CB1CFDE3B2}" type="pres">
      <dgm:prSet presAssocID="{8164202A-0416-4900-9B85-9E7FC1076DD6}" presName="node" presStyleLbl="node1" presStyleIdx="5" presStyleCnt="12" custLinFactX="100000" custLinFactNeighborX="121327" custLinFactNeighborY="344">
        <dgm:presLayoutVars>
          <dgm:bulletEnabled val="1"/>
        </dgm:presLayoutVars>
      </dgm:prSet>
      <dgm:spPr/>
    </dgm:pt>
    <dgm:pt modelId="{EA2306D0-9CDD-4D18-90E4-8342713877CD}" type="pres">
      <dgm:prSet presAssocID="{E0F2757B-0959-45BA-849F-14D23F744FBA}" presName="sibTrans" presStyleCnt="0"/>
      <dgm:spPr/>
    </dgm:pt>
    <dgm:pt modelId="{0B77499C-94A7-423C-9237-D03F0C284B80}" type="pres">
      <dgm:prSet presAssocID="{A69ECE47-31F7-4C70-9BF5-22F450309AAB}" presName="node" presStyleLbl="node1" presStyleIdx="6" presStyleCnt="12">
        <dgm:presLayoutVars>
          <dgm:bulletEnabled val="1"/>
        </dgm:presLayoutVars>
      </dgm:prSet>
      <dgm:spPr/>
    </dgm:pt>
    <dgm:pt modelId="{14A59531-7028-425E-9B25-1F46D4DC52B1}" type="pres">
      <dgm:prSet presAssocID="{DA98F2B1-87F2-4E4C-A18C-6EF98430F650}" presName="sibTrans" presStyleCnt="0"/>
      <dgm:spPr/>
    </dgm:pt>
    <dgm:pt modelId="{B31E173E-2D8E-D94A-9775-0DA159BE1850}" type="pres">
      <dgm:prSet presAssocID="{BA9B0F4F-702E-764D-8C6F-019079E2D3AB}" presName="node" presStyleLbl="node1" presStyleIdx="7" presStyleCnt="12" custLinFactX="-100000" custLinFactNeighborX="-118960" custLinFactNeighborY="3768">
        <dgm:presLayoutVars>
          <dgm:bulletEnabled val="1"/>
        </dgm:presLayoutVars>
      </dgm:prSet>
      <dgm:spPr/>
    </dgm:pt>
    <dgm:pt modelId="{A41F83B7-98C7-3541-95A2-DAFDA2172F6E}" type="pres">
      <dgm:prSet presAssocID="{09E79179-63D1-3D42-9764-10957568E7AE}" presName="sibTrans" presStyleCnt="0"/>
      <dgm:spPr/>
    </dgm:pt>
    <dgm:pt modelId="{B1D59E28-FD44-B940-A43E-5411617DCBE3}" type="pres">
      <dgm:prSet presAssocID="{62E3F184-612A-AD43-BCE8-ED9180A08A69}" presName="node" presStyleLbl="node1" presStyleIdx="8" presStyleCnt="12">
        <dgm:presLayoutVars>
          <dgm:bulletEnabled val="1"/>
        </dgm:presLayoutVars>
      </dgm:prSet>
      <dgm:spPr/>
    </dgm:pt>
    <dgm:pt modelId="{2CF07BD6-6844-974B-9868-7E688F387A57}" type="pres">
      <dgm:prSet presAssocID="{F68F4B30-ECCD-1744-9BFF-58C8B2186766}" presName="sibTrans" presStyleCnt="0"/>
      <dgm:spPr/>
    </dgm:pt>
    <dgm:pt modelId="{3CEED02E-8B67-4C42-A941-5F9780A3E24B}" type="pres">
      <dgm:prSet presAssocID="{AC7232CB-7D81-494E-8877-626B24EA5CF3}" presName="node" presStyleLbl="node1" presStyleIdx="9" presStyleCnt="12">
        <dgm:presLayoutVars>
          <dgm:bulletEnabled val="1"/>
        </dgm:presLayoutVars>
      </dgm:prSet>
      <dgm:spPr/>
    </dgm:pt>
    <dgm:pt modelId="{6914A481-66F0-9E41-A074-1994FAC01A83}" type="pres">
      <dgm:prSet presAssocID="{42F6303D-40AF-6D4D-8FF1-2441726E9596}" presName="sibTrans" presStyleCnt="0"/>
      <dgm:spPr/>
    </dgm:pt>
    <dgm:pt modelId="{8F5A6B8A-E9B3-0B49-A588-209C0A588EDC}" type="pres">
      <dgm:prSet presAssocID="{90D977CC-13EA-CA43-8878-DE708DDD8C17}" presName="node" presStyleLbl="node1" presStyleIdx="10" presStyleCnt="12">
        <dgm:presLayoutVars>
          <dgm:bulletEnabled val="1"/>
        </dgm:presLayoutVars>
      </dgm:prSet>
      <dgm:spPr/>
    </dgm:pt>
    <dgm:pt modelId="{336F531C-4E3A-4B68-A852-F3BB39184CE5}" type="pres">
      <dgm:prSet presAssocID="{C0F8D906-FF05-AA48-8501-1E38B1F86331}" presName="sibTrans" presStyleCnt="0"/>
      <dgm:spPr/>
    </dgm:pt>
    <dgm:pt modelId="{66C3D9B3-2CA8-46E1-8F56-5B12213DD7CE}" type="pres">
      <dgm:prSet presAssocID="{2AE3B6FD-2B85-4D5B-8393-DD1F0232BCF7}" presName="node" presStyleLbl="node1" presStyleIdx="11" presStyleCnt="12">
        <dgm:presLayoutVars>
          <dgm:bulletEnabled val="1"/>
        </dgm:presLayoutVars>
      </dgm:prSet>
      <dgm:spPr/>
    </dgm:pt>
  </dgm:ptLst>
  <dgm:cxnLst>
    <dgm:cxn modelId="{BB506A13-CB51-CB49-BFC6-CB61C835164D}" type="presOf" srcId="{62E3F184-612A-AD43-BCE8-ED9180A08A69}" destId="{B1D59E28-FD44-B940-A43E-5411617DCBE3}" srcOrd="0" destOrd="0" presId="urn:microsoft.com/office/officeart/2005/8/layout/default"/>
    <dgm:cxn modelId="{62A3C524-0AEF-4B3B-9188-7A98E6D0ABDC}" srcId="{D47EF3EE-BAE3-0244-837C-51219AAA722C}" destId="{BADD20EF-5C78-499B-8CBB-DCDA5C0F54E9}" srcOrd="2" destOrd="0" parTransId="{101F77C0-9083-44E1-B89A-5590E2234FAA}" sibTransId="{BCB470E9-4989-4742-935E-93F34D12D0FE}"/>
    <dgm:cxn modelId="{3D17DE31-294B-9A42-A9BB-FC9E3AAD63E6}" type="presOf" srcId="{7044A631-FA7A-E448-AAC1-3FB98ADBFA19}" destId="{2870F3A4-CB1F-BB4B-8DC8-B31F811BBD37}" srcOrd="0" destOrd="0" presId="urn:microsoft.com/office/officeart/2005/8/layout/default"/>
    <dgm:cxn modelId="{F26CC647-5322-40AE-8795-2FC4EFD4D0A2}" type="presOf" srcId="{6326C5FB-196B-4A26-AB40-346B47B726B0}" destId="{0716FCAF-54B4-4690-9D12-EB4311039778}" srcOrd="0" destOrd="0" presId="urn:microsoft.com/office/officeart/2005/8/layout/default"/>
    <dgm:cxn modelId="{F67B0550-11F2-4DF7-9002-9F5B96E578F0}" type="presOf" srcId="{BADD20EF-5C78-499B-8CBB-DCDA5C0F54E9}" destId="{5420A64A-D559-406E-BE1C-60576C80E347}" srcOrd="0" destOrd="0" presId="urn:microsoft.com/office/officeart/2005/8/layout/default"/>
    <dgm:cxn modelId="{B08E335C-76A3-4545-A724-F603CE4640B8}" srcId="{D47EF3EE-BAE3-0244-837C-51219AAA722C}" destId="{90D977CC-13EA-CA43-8878-DE708DDD8C17}" srcOrd="10" destOrd="0" parTransId="{651A0A3D-65E8-334E-AEB8-FEA5916062E4}" sibTransId="{C0F8D906-FF05-AA48-8501-1E38B1F86331}"/>
    <dgm:cxn modelId="{7227986A-5C5C-8649-A35B-320B43B99550}" srcId="{D47EF3EE-BAE3-0244-837C-51219AAA722C}" destId="{7044A631-FA7A-E448-AAC1-3FB98ADBFA19}" srcOrd="1" destOrd="0" parTransId="{9008139C-A429-EB46-AC6F-5485B441FAAE}" sibTransId="{F2CE2EC9-9FD8-FF4E-ADD6-C7F470F81FD5}"/>
    <dgm:cxn modelId="{BC9FB47C-B680-455B-ABF1-58D95C885308}" srcId="{D47EF3EE-BAE3-0244-837C-51219AAA722C}" destId="{2AE3B6FD-2B85-4D5B-8393-DD1F0232BCF7}" srcOrd="11" destOrd="0" parTransId="{2BF24FE2-0A56-4DD1-B784-049808BA95C6}" sibTransId="{60C447C4-0B60-4678-BAB4-C9C26DB3EDFB}"/>
    <dgm:cxn modelId="{DC2F527F-B78D-D840-A3E3-748ECE057AB7}" type="presOf" srcId="{AC7232CB-7D81-494E-8877-626B24EA5CF3}" destId="{3CEED02E-8B67-4C42-A941-5F9780A3E24B}" srcOrd="0" destOrd="0" presId="urn:microsoft.com/office/officeart/2005/8/layout/default"/>
    <dgm:cxn modelId="{4C99CC96-117E-4CD5-9AC5-43DF919894A7}" type="presOf" srcId="{2AE3B6FD-2B85-4D5B-8393-DD1F0232BCF7}" destId="{66C3D9B3-2CA8-46E1-8F56-5B12213DD7CE}" srcOrd="0" destOrd="0" presId="urn:microsoft.com/office/officeart/2005/8/layout/default"/>
    <dgm:cxn modelId="{6DE3189B-A5CE-4CF3-ADC6-B37AB6479FB1}" srcId="{D47EF3EE-BAE3-0244-837C-51219AAA722C}" destId="{A69ECE47-31F7-4C70-9BF5-22F450309AAB}" srcOrd="6" destOrd="0" parTransId="{6326F06A-11FB-47F9-AC4B-C70DFFB20A0E}" sibTransId="{DA98F2B1-87F2-4E4C-A18C-6EF98430F650}"/>
    <dgm:cxn modelId="{9FD7C89B-A61E-E349-B4E0-B4F803550B91}" type="presOf" srcId="{7366DF5F-20E3-334C-B62F-91AD7B32992C}" destId="{90D06273-CAB7-274C-87AE-646D2586E219}" srcOrd="0" destOrd="0" presId="urn:microsoft.com/office/officeart/2005/8/layout/default"/>
    <dgm:cxn modelId="{7B3D839D-60B8-474D-AEE3-3EA4D257C3C0}" srcId="{D47EF3EE-BAE3-0244-837C-51219AAA722C}" destId="{AC7232CB-7D81-494E-8877-626B24EA5CF3}" srcOrd="9" destOrd="0" parTransId="{8E31681D-BBEE-6443-B071-0D22A1AE0F50}" sibTransId="{42F6303D-40AF-6D4D-8FF1-2441726E9596}"/>
    <dgm:cxn modelId="{9730DFA0-7A1D-6343-BD1D-FECF67865D32}" type="presOf" srcId="{90D977CC-13EA-CA43-8878-DE708DDD8C17}" destId="{8F5A6B8A-E9B3-0B49-A588-209C0A588EDC}" srcOrd="0" destOrd="0" presId="urn:microsoft.com/office/officeart/2005/8/layout/default"/>
    <dgm:cxn modelId="{87EBF7A4-6049-B841-8165-A572EFDAFC8F}" type="presOf" srcId="{D47EF3EE-BAE3-0244-837C-51219AAA722C}" destId="{048760CD-B6DB-FE4F-BD2C-F10382B329DE}" srcOrd="0" destOrd="0" presId="urn:microsoft.com/office/officeart/2005/8/layout/default"/>
    <dgm:cxn modelId="{E911F4AB-3D50-4F4E-AE2C-920CE6FC24FF}" srcId="{D47EF3EE-BAE3-0244-837C-51219AAA722C}" destId="{8164202A-0416-4900-9B85-9E7FC1076DD6}" srcOrd="5" destOrd="0" parTransId="{A4944A32-1AE2-4AF2-8974-215C0236190C}" sibTransId="{E0F2757B-0959-45BA-849F-14D23F744FBA}"/>
    <dgm:cxn modelId="{9EBAD5AE-DF10-714D-8DDD-EB839EA32F15}" type="presOf" srcId="{0B378098-F7F8-AB4B-9422-55BBD111E210}" destId="{C9A54381-F298-C241-BE55-FD48A55DA2C2}" srcOrd="0" destOrd="0" presId="urn:microsoft.com/office/officeart/2005/8/layout/default"/>
    <dgm:cxn modelId="{D21E8EB0-E83F-435D-BB58-C041D61B888F}" type="presOf" srcId="{A69ECE47-31F7-4C70-9BF5-22F450309AAB}" destId="{0B77499C-94A7-423C-9237-D03F0C284B80}" srcOrd="0" destOrd="0" presId="urn:microsoft.com/office/officeart/2005/8/layout/default"/>
    <dgm:cxn modelId="{22A5BBBB-F374-4447-8718-14503F1B1691}" type="presOf" srcId="{BA9B0F4F-702E-764D-8C6F-019079E2D3AB}" destId="{B31E173E-2D8E-D94A-9775-0DA159BE1850}" srcOrd="0" destOrd="0" presId="urn:microsoft.com/office/officeart/2005/8/layout/default"/>
    <dgm:cxn modelId="{0DAA74BF-C422-F04A-92DE-C38863FE8C52}" srcId="{D47EF3EE-BAE3-0244-837C-51219AAA722C}" destId="{7366DF5F-20E3-334C-B62F-91AD7B32992C}" srcOrd="0" destOrd="0" parTransId="{0B5221F2-3EC1-D14A-A784-5151E23830F8}" sibTransId="{28941B61-4CFE-1D41-B13E-A4560B02EC14}"/>
    <dgm:cxn modelId="{057A53C8-3402-423E-8D52-0A2E5D5C410E}" srcId="{D47EF3EE-BAE3-0244-837C-51219AAA722C}" destId="{6326C5FB-196B-4A26-AB40-346B47B726B0}" srcOrd="4" destOrd="0" parTransId="{57BAE6C0-5BE5-43FA-BD6E-A145BAF34A7D}" sibTransId="{038EF71C-0336-45CB-8367-709712783197}"/>
    <dgm:cxn modelId="{1E3739C9-A24D-B54F-958E-BAD068AB0010}" srcId="{D47EF3EE-BAE3-0244-837C-51219AAA722C}" destId="{BA9B0F4F-702E-764D-8C6F-019079E2D3AB}" srcOrd="7" destOrd="0" parTransId="{73EFC46B-1DC5-9F4E-8C3A-F9AAE1E403CB}" sibTransId="{09E79179-63D1-3D42-9764-10957568E7AE}"/>
    <dgm:cxn modelId="{965031D0-B1E8-4240-9AC8-CBE834A3D8B5}" type="presOf" srcId="{8164202A-0416-4900-9B85-9E7FC1076DD6}" destId="{8DE2F390-250E-40DA-B19F-17CB1CFDE3B2}" srcOrd="0" destOrd="0" presId="urn:microsoft.com/office/officeart/2005/8/layout/default"/>
    <dgm:cxn modelId="{ADC0FAD8-D89B-0A43-A6D6-2AD33F3CA3BF}" srcId="{D47EF3EE-BAE3-0244-837C-51219AAA722C}" destId="{62E3F184-612A-AD43-BCE8-ED9180A08A69}" srcOrd="8" destOrd="0" parTransId="{EA4CA7C3-EF43-A04B-95D7-47DC86F5F6AE}" sibTransId="{F68F4B30-ECCD-1744-9BFF-58C8B2186766}"/>
    <dgm:cxn modelId="{E9E01FE2-1059-2741-82F5-DA0E1AEA6065}" srcId="{D47EF3EE-BAE3-0244-837C-51219AAA722C}" destId="{0B378098-F7F8-AB4B-9422-55BBD111E210}" srcOrd="3" destOrd="0" parTransId="{ED813E07-495A-0B4B-B780-D4537FD69975}" sibTransId="{5158722B-AFC2-7542-8BBE-44FA195FC8FC}"/>
    <dgm:cxn modelId="{1AF0C1FB-E680-CF41-9268-0E3B97F7C764}" type="presParOf" srcId="{048760CD-B6DB-FE4F-BD2C-F10382B329DE}" destId="{90D06273-CAB7-274C-87AE-646D2586E219}" srcOrd="0" destOrd="0" presId="urn:microsoft.com/office/officeart/2005/8/layout/default"/>
    <dgm:cxn modelId="{BE2D3AA0-C1C6-BB4A-BBB7-CD9A42D4728A}" type="presParOf" srcId="{048760CD-B6DB-FE4F-BD2C-F10382B329DE}" destId="{D8FE9EE5-06E7-144D-94D0-98134D8FD5E6}" srcOrd="1" destOrd="0" presId="urn:microsoft.com/office/officeart/2005/8/layout/default"/>
    <dgm:cxn modelId="{66877E08-A108-B44D-AF3B-2E110E8CD516}" type="presParOf" srcId="{048760CD-B6DB-FE4F-BD2C-F10382B329DE}" destId="{2870F3A4-CB1F-BB4B-8DC8-B31F811BBD37}" srcOrd="2" destOrd="0" presId="urn:microsoft.com/office/officeart/2005/8/layout/default"/>
    <dgm:cxn modelId="{88B3DEA9-FF76-1642-B918-E7AF97E1FA53}" type="presParOf" srcId="{048760CD-B6DB-FE4F-BD2C-F10382B329DE}" destId="{95ABA751-A2E3-DE4D-B2CA-E2ADA19875B5}" srcOrd="3" destOrd="0" presId="urn:microsoft.com/office/officeart/2005/8/layout/default"/>
    <dgm:cxn modelId="{0CDF3A1A-5B7F-42F5-BFD1-CB9F2327054E}" type="presParOf" srcId="{048760CD-B6DB-FE4F-BD2C-F10382B329DE}" destId="{5420A64A-D559-406E-BE1C-60576C80E347}" srcOrd="4" destOrd="0" presId="urn:microsoft.com/office/officeart/2005/8/layout/default"/>
    <dgm:cxn modelId="{9A2820E1-8333-426F-B3DE-F0C03C6DDE99}" type="presParOf" srcId="{048760CD-B6DB-FE4F-BD2C-F10382B329DE}" destId="{64E7C460-A76A-4424-9099-01943AAB7974}" srcOrd="5" destOrd="0" presId="urn:microsoft.com/office/officeart/2005/8/layout/default"/>
    <dgm:cxn modelId="{87F32BFC-E88A-A740-9F2A-B4D7B19CC583}" type="presParOf" srcId="{048760CD-B6DB-FE4F-BD2C-F10382B329DE}" destId="{C9A54381-F298-C241-BE55-FD48A55DA2C2}" srcOrd="6" destOrd="0" presId="urn:microsoft.com/office/officeart/2005/8/layout/default"/>
    <dgm:cxn modelId="{BA393CA2-F9DB-8C43-A403-29EC653175DE}" type="presParOf" srcId="{048760CD-B6DB-FE4F-BD2C-F10382B329DE}" destId="{B73DE380-9298-5E4F-A52D-763028F012DC}" srcOrd="7" destOrd="0" presId="urn:microsoft.com/office/officeart/2005/8/layout/default"/>
    <dgm:cxn modelId="{74318055-1D1C-41E1-B3D0-DA8D8F61D109}" type="presParOf" srcId="{048760CD-B6DB-FE4F-BD2C-F10382B329DE}" destId="{0716FCAF-54B4-4690-9D12-EB4311039778}" srcOrd="8" destOrd="0" presId="urn:microsoft.com/office/officeart/2005/8/layout/default"/>
    <dgm:cxn modelId="{DA56520E-C0FB-4CEB-B5F6-4351675795DE}" type="presParOf" srcId="{048760CD-B6DB-FE4F-BD2C-F10382B329DE}" destId="{AF6B02B7-6D4F-4EF0-B222-F31479327F33}" srcOrd="9" destOrd="0" presId="urn:microsoft.com/office/officeart/2005/8/layout/default"/>
    <dgm:cxn modelId="{0AB349E3-404D-4BEA-9574-54E402E51A45}" type="presParOf" srcId="{048760CD-B6DB-FE4F-BD2C-F10382B329DE}" destId="{8DE2F390-250E-40DA-B19F-17CB1CFDE3B2}" srcOrd="10" destOrd="0" presId="urn:microsoft.com/office/officeart/2005/8/layout/default"/>
    <dgm:cxn modelId="{6611CBBC-8A9D-48B9-9162-2C4A4D34BFD2}" type="presParOf" srcId="{048760CD-B6DB-FE4F-BD2C-F10382B329DE}" destId="{EA2306D0-9CDD-4D18-90E4-8342713877CD}" srcOrd="11" destOrd="0" presId="urn:microsoft.com/office/officeart/2005/8/layout/default"/>
    <dgm:cxn modelId="{25B9669B-750A-4497-98DE-96B95533F94F}" type="presParOf" srcId="{048760CD-B6DB-FE4F-BD2C-F10382B329DE}" destId="{0B77499C-94A7-423C-9237-D03F0C284B80}" srcOrd="12" destOrd="0" presId="urn:microsoft.com/office/officeart/2005/8/layout/default"/>
    <dgm:cxn modelId="{8C7C5D77-7A3A-45C6-8D70-8CC1F897B04D}" type="presParOf" srcId="{048760CD-B6DB-FE4F-BD2C-F10382B329DE}" destId="{14A59531-7028-425E-9B25-1F46D4DC52B1}" srcOrd="13" destOrd="0" presId="urn:microsoft.com/office/officeart/2005/8/layout/default"/>
    <dgm:cxn modelId="{8DC0FC35-8AE0-1B49-B618-58C348AD7134}" type="presParOf" srcId="{048760CD-B6DB-FE4F-BD2C-F10382B329DE}" destId="{B31E173E-2D8E-D94A-9775-0DA159BE1850}" srcOrd="14" destOrd="0" presId="urn:microsoft.com/office/officeart/2005/8/layout/default"/>
    <dgm:cxn modelId="{F0DC35F0-D848-334F-9DAA-6CCB0BE462E7}" type="presParOf" srcId="{048760CD-B6DB-FE4F-BD2C-F10382B329DE}" destId="{A41F83B7-98C7-3541-95A2-DAFDA2172F6E}" srcOrd="15" destOrd="0" presId="urn:microsoft.com/office/officeart/2005/8/layout/default"/>
    <dgm:cxn modelId="{F94E3741-70F0-0546-8768-6A5C3961F928}" type="presParOf" srcId="{048760CD-B6DB-FE4F-BD2C-F10382B329DE}" destId="{B1D59E28-FD44-B940-A43E-5411617DCBE3}" srcOrd="16" destOrd="0" presId="urn:microsoft.com/office/officeart/2005/8/layout/default"/>
    <dgm:cxn modelId="{615BE82F-0748-0D48-8971-E98F76A8268B}" type="presParOf" srcId="{048760CD-B6DB-FE4F-BD2C-F10382B329DE}" destId="{2CF07BD6-6844-974B-9868-7E688F387A57}" srcOrd="17" destOrd="0" presId="urn:microsoft.com/office/officeart/2005/8/layout/default"/>
    <dgm:cxn modelId="{76952DE2-7C77-CE45-9335-7B9215C1AD58}" type="presParOf" srcId="{048760CD-B6DB-FE4F-BD2C-F10382B329DE}" destId="{3CEED02E-8B67-4C42-A941-5F9780A3E24B}" srcOrd="18" destOrd="0" presId="urn:microsoft.com/office/officeart/2005/8/layout/default"/>
    <dgm:cxn modelId="{57E9BBD3-7609-C14C-B442-143EFC0E986C}" type="presParOf" srcId="{048760CD-B6DB-FE4F-BD2C-F10382B329DE}" destId="{6914A481-66F0-9E41-A074-1994FAC01A83}" srcOrd="19" destOrd="0" presId="urn:microsoft.com/office/officeart/2005/8/layout/default"/>
    <dgm:cxn modelId="{710C1F9B-5580-3246-98EB-3C227C778D72}" type="presParOf" srcId="{048760CD-B6DB-FE4F-BD2C-F10382B329DE}" destId="{8F5A6B8A-E9B3-0B49-A588-209C0A588EDC}" srcOrd="20" destOrd="0" presId="urn:microsoft.com/office/officeart/2005/8/layout/default"/>
    <dgm:cxn modelId="{3446D8FE-DAD8-4BA9-ADE3-6469CD0E72A0}" type="presParOf" srcId="{048760CD-B6DB-FE4F-BD2C-F10382B329DE}" destId="{336F531C-4E3A-4B68-A852-F3BB39184CE5}" srcOrd="21" destOrd="0" presId="urn:microsoft.com/office/officeart/2005/8/layout/default"/>
    <dgm:cxn modelId="{9D34CB40-93D5-482A-AB40-EB31132460B4}" type="presParOf" srcId="{048760CD-B6DB-FE4F-BD2C-F10382B329DE}" destId="{66C3D9B3-2CA8-46E1-8F56-5B12213DD7CE}" srcOrd="2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47EF3EE-BAE3-0244-837C-51219AAA722C}" type="doc">
      <dgm:prSet loTypeId="urn:microsoft.com/office/officeart/2005/8/layout/default" loCatId="list" qsTypeId="urn:microsoft.com/office/officeart/2005/8/quickstyle/simple1#110" qsCatId="simple" csTypeId="urn:microsoft.com/office/officeart/2005/8/colors/colorful1" csCatId="colorful" phldr="1"/>
      <dgm:spPr/>
      <dgm:t>
        <a:bodyPr/>
        <a:lstStyle/>
        <a:p>
          <a:endParaRPr lang="en-GB"/>
        </a:p>
      </dgm:t>
    </dgm:pt>
    <dgm:pt modelId="{7366DF5F-20E3-334C-B62F-91AD7B32992C}">
      <dgm:prSet/>
      <dgm:spPr/>
      <dgm:t>
        <a:bodyPr/>
        <a:lstStyle/>
        <a:p>
          <a:r>
            <a:rPr lang="en-US" b="1" u="sng" dirty="0"/>
            <a:t>Music</a:t>
          </a:r>
          <a:endParaRPr lang="en-GB" dirty="0"/>
        </a:p>
      </dgm:t>
    </dgm:pt>
    <dgm:pt modelId="{0B5221F2-3EC1-D14A-A784-5151E23830F8}" type="parTrans" cxnId="{0DAA74BF-C422-F04A-92DE-C38863FE8C52}">
      <dgm:prSet/>
      <dgm:spPr/>
      <dgm:t>
        <a:bodyPr/>
        <a:lstStyle/>
        <a:p>
          <a:endParaRPr lang="en-GB"/>
        </a:p>
      </dgm:t>
    </dgm:pt>
    <dgm:pt modelId="{28941B61-4CFE-1D41-B13E-A4560B02EC14}" type="sibTrans" cxnId="{0DAA74BF-C422-F04A-92DE-C38863FE8C52}">
      <dgm:prSet/>
      <dgm:spPr/>
      <dgm:t>
        <a:bodyPr/>
        <a:lstStyle/>
        <a:p>
          <a:endParaRPr lang="en-GB"/>
        </a:p>
      </dgm:t>
    </dgm:pt>
    <dgm:pt modelId="{2B910F26-F1A9-FA4A-8764-6355A68DD69B}">
      <dgm:prSet/>
      <dgm:spPr/>
      <dgm:t>
        <a:bodyPr/>
        <a:lstStyle/>
        <a:p>
          <a:r>
            <a:rPr lang="en-US" dirty="0"/>
            <a:t>Mama Mia </a:t>
          </a:r>
          <a:endParaRPr lang="en-GB" dirty="0"/>
        </a:p>
      </dgm:t>
    </dgm:pt>
    <dgm:pt modelId="{E7FF0FF9-B2EB-7D41-BEC2-3EAB0B93C5E1}" type="parTrans" cxnId="{1625417B-B5A8-4B46-98F0-382873F926A8}">
      <dgm:prSet/>
      <dgm:spPr/>
      <dgm:t>
        <a:bodyPr/>
        <a:lstStyle/>
        <a:p>
          <a:endParaRPr lang="en-GB"/>
        </a:p>
      </dgm:t>
    </dgm:pt>
    <dgm:pt modelId="{033BC15C-D265-0B40-A363-B90B2C18A31E}" type="sibTrans" cxnId="{1625417B-B5A8-4B46-98F0-382873F926A8}">
      <dgm:prSet/>
      <dgm:spPr/>
      <dgm:t>
        <a:bodyPr/>
        <a:lstStyle/>
        <a:p>
          <a:endParaRPr lang="en-GB"/>
        </a:p>
      </dgm:t>
    </dgm:pt>
    <dgm:pt modelId="{7044A631-FA7A-E448-AAC1-3FB98ADBFA19}">
      <dgm:prSet/>
      <dgm:spPr/>
      <dgm:t>
        <a:bodyPr/>
        <a:lstStyle/>
        <a:p>
          <a:r>
            <a:rPr lang="en-GB" dirty="0" err="1"/>
            <a:t>Hall</a:t>
          </a:r>
          <a:r>
            <a:rPr lang="en-GB" dirty="0" err="1">
              <a:latin typeface="Calibri Light" panose="020F0302020204030204" pitchFamily="34" charset="0"/>
              <a:cs typeface="Calibri Light" panose="020F0302020204030204" pitchFamily="34" charset="0"/>
            </a:rPr>
            <a:t>é</a:t>
          </a:r>
          <a:endParaRPr lang="en-GB" dirty="0"/>
        </a:p>
      </dgm:t>
    </dgm:pt>
    <dgm:pt modelId="{9008139C-A429-EB46-AC6F-5485B441FAAE}" type="parTrans" cxnId="{7227986A-5C5C-8649-A35B-320B43B99550}">
      <dgm:prSet/>
      <dgm:spPr/>
      <dgm:t>
        <a:bodyPr/>
        <a:lstStyle/>
        <a:p>
          <a:endParaRPr lang="en-GB"/>
        </a:p>
      </dgm:t>
    </dgm:pt>
    <dgm:pt modelId="{F2CE2EC9-9FD8-FF4E-ADD6-C7F470F81FD5}" type="sibTrans" cxnId="{7227986A-5C5C-8649-A35B-320B43B99550}">
      <dgm:prSet/>
      <dgm:spPr/>
      <dgm:t>
        <a:bodyPr/>
        <a:lstStyle/>
        <a:p>
          <a:endParaRPr lang="en-GB"/>
        </a:p>
      </dgm:t>
    </dgm:pt>
    <dgm:pt modelId="{0B378098-F7F8-AB4B-9422-55BBD111E210}">
      <dgm:prSet/>
      <dgm:spPr/>
      <dgm:t>
        <a:bodyPr/>
        <a:lstStyle/>
        <a:p>
          <a:r>
            <a:rPr lang="en-US" dirty="0"/>
            <a:t>Lean on me</a:t>
          </a:r>
          <a:endParaRPr lang="en-GB" dirty="0"/>
        </a:p>
      </dgm:t>
    </dgm:pt>
    <dgm:pt modelId="{ED813E07-495A-0B4B-B780-D4537FD69975}" type="parTrans" cxnId="{E9E01FE2-1059-2741-82F5-DA0E1AEA6065}">
      <dgm:prSet/>
      <dgm:spPr/>
      <dgm:t>
        <a:bodyPr/>
        <a:lstStyle/>
        <a:p>
          <a:endParaRPr lang="en-GB"/>
        </a:p>
      </dgm:t>
    </dgm:pt>
    <dgm:pt modelId="{5158722B-AFC2-7542-8BBE-44FA195FC8FC}" type="sibTrans" cxnId="{E9E01FE2-1059-2741-82F5-DA0E1AEA6065}">
      <dgm:prSet/>
      <dgm:spPr/>
      <dgm:t>
        <a:bodyPr/>
        <a:lstStyle/>
        <a:p>
          <a:endParaRPr lang="en-GB"/>
        </a:p>
      </dgm:t>
    </dgm:pt>
    <dgm:pt modelId="{62E3F184-612A-AD43-BCE8-ED9180A08A69}">
      <dgm:prSet/>
      <dgm:spPr/>
      <dgm:t>
        <a:bodyPr/>
        <a:lstStyle/>
        <a:p>
          <a:r>
            <a:rPr lang="en-US" dirty="0"/>
            <a:t>Blackbird</a:t>
          </a:r>
          <a:endParaRPr lang="en-GB" dirty="0"/>
        </a:p>
      </dgm:t>
    </dgm:pt>
    <dgm:pt modelId="{EA4CA7C3-EF43-A04B-95D7-47DC86F5F6AE}" type="parTrans" cxnId="{ADC0FAD8-D89B-0A43-A6D6-2AD33F3CA3BF}">
      <dgm:prSet/>
      <dgm:spPr/>
      <dgm:t>
        <a:bodyPr/>
        <a:lstStyle/>
        <a:p>
          <a:endParaRPr lang="en-GB"/>
        </a:p>
      </dgm:t>
    </dgm:pt>
    <dgm:pt modelId="{F68F4B30-ECCD-1744-9BFF-58C8B2186766}" type="sibTrans" cxnId="{ADC0FAD8-D89B-0A43-A6D6-2AD33F3CA3BF}">
      <dgm:prSet/>
      <dgm:spPr/>
      <dgm:t>
        <a:bodyPr/>
        <a:lstStyle/>
        <a:p>
          <a:endParaRPr lang="en-GB"/>
        </a:p>
      </dgm:t>
    </dgm:pt>
    <dgm:pt modelId="{CFDEBE3D-2DCF-4215-8FA1-8037BB9C893E}">
      <dgm:prSet/>
      <dgm:spPr/>
      <dgm:t>
        <a:bodyPr/>
        <a:lstStyle/>
        <a:p>
          <a:r>
            <a:rPr lang="en-GB" u="sng" dirty="0"/>
            <a:t>French</a:t>
          </a:r>
        </a:p>
      </dgm:t>
    </dgm:pt>
    <dgm:pt modelId="{A7155467-4A5F-471F-B38D-033C5AF27D77}" type="parTrans" cxnId="{1EDAAC06-1B75-4395-9419-22B850A3AA98}">
      <dgm:prSet/>
      <dgm:spPr/>
      <dgm:t>
        <a:bodyPr/>
        <a:lstStyle/>
        <a:p>
          <a:endParaRPr lang="en-GB"/>
        </a:p>
      </dgm:t>
    </dgm:pt>
    <dgm:pt modelId="{62C38D12-2C06-413A-BDB9-5FCD2A1C634A}" type="sibTrans" cxnId="{1EDAAC06-1B75-4395-9419-22B850A3AA98}">
      <dgm:prSet/>
      <dgm:spPr/>
      <dgm:t>
        <a:bodyPr/>
        <a:lstStyle/>
        <a:p>
          <a:endParaRPr lang="en-GB"/>
        </a:p>
      </dgm:t>
    </dgm:pt>
    <dgm:pt modelId="{8F062F56-A868-427B-A2D9-5A24FB751F77}">
      <dgm:prSet/>
      <dgm:spPr/>
      <dgm:t>
        <a:bodyPr/>
        <a:lstStyle/>
        <a:p>
          <a:r>
            <a:rPr lang="en-GB" u="none" dirty="0"/>
            <a:t>Around town</a:t>
          </a:r>
        </a:p>
      </dgm:t>
    </dgm:pt>
    <dgm:pt modelId="{CCAAA9EE-5902-4727-BC3C-9D438FCD402D}" type="parTrans" cxnId="{4A8EE70E-A8A0-4DC7-9135-59B286DF0C21}">
      <dgm:prSet/>
      <dgm:spPr/>
      <dgm:t>
        <a:bodyPr/>
        <a:lstStyle/>
        <a:p>
          <a:endParaRPr lang="en-GB"/>
        </a:p>
      </dgm:t>
    </dgm:pt>
    <dgm:pt modelId="{C3EC4EFC-361C-413B-94A6-2F4FD21F98D9}" type="sibTrans" cxnId="{4A8EE70E-A8A0-4DC7-9135-59B286DF0C21}">
      <dgm:prSet/>
      <dgm:spPr/>
      <dgm:t>
        <a:bodyPr/>
        <a:lstStyle/>
        <a:p>
          <a:endParaRPr lang="en-GB"/>
        </a:p>
      </dgm:t>
    </dgm:pt>
    <dgm:pt modelId="{4E083BBB-79A3-4559-BDE0-4F065B78044D}">
      <dgm:prSet/>
      <dgm:spPr/>
      <dgm:t>
        <a:bodyPr/>
        <a:lstStyle/>
        <a:p>
          <a:r>
            <a:rPr lang="en-GB" u="none" dirty="0"/>
            <a:t>Telling the time</a:t>
          </a:r>
        </a:p>
      </dgm:t>
    </dgm:pt>
    <dgm:pt modelId="{D46A8A33-3D62-4DB5-82C0-38CBEEBBC3C2}" type="parTrans" cxnId="{FFC65D11-1C6C-4B32-BB63-5192F5999DF6}">
      <dgm:prSet/>
      <dgm:spPr/>
      <dgm:t>
        <a:bodyPr/>
        <a:lstStyle/>
        <a:p>
          <a:endParaRPr lang="en-GB"/>
        </a:p>
      </dgm:t>
    </dgm:pt>
    <dgm:pt modelId="{82CD2AE6-792B-4EF3-8435-F36FA7DA34DB}" type="sibTrans" cxnId="{FFC65D11-1C6C-4B32-BB63-5192F5999DF6}">
      <dgm:prSet/>
      <dgm:spPr/>
      <dgm:t>
        <a:bodyPr/>
        <a:lstStyle/>
        <a:p>
          <a:endParaRPr lang="en-GB"/>
        </a:p>
      </dgm:t>
    </dgm:pt>
    <dgm:pt modelId="{3F46809A-8046-4443-8EFC-FFC59B095A02}">
      <dgm:prSet/>
      <dgm:spPr/>
      <dgm:t>
        <a:bodyPr/>
        <a:lstStyle/>
        <a:p>
          <a:r>
            <a:rPr lang="en-GB" u="none" dirty="0"/>
            <a:t>One the move</a:t>
          </a:r>
        </a:p>
      </dgm:t>
    </dgm:pt>
    <dgm:pt modelId="{2DD58797-854C-4FBB-ADF4-1FE4D96907AC}" type="parTrans" cxnId="{3A5D23EA-B038-4DD6-A6B4-78678BDDED29}">
      <dgm:prSet/>
      <dgm:spPr/>
      <dgm:t>
        <a:bodyPr/>
        <a:lstStyle/>
        <a:p>
          <a:endParaRPr lang="en-GB"/>
        </a:p>
      </dgm:t>
    </dgm:pt>
    <dgm:pt modelId="{1B22FCEA-C473-4880-A9F0-5AD992C5DDB9}" type="sibTrans" cxnId="{3A5D23EA-B038-4DD6-A6B4-78678BDDED29}">
      <dgm:prSet/>
      <dgm:spPr/>
      <dgm:t>
        <a:bodyPr/>
        <a:lstStyle/>
        <a:p>
          <a:endParaRPr lang="en-GB"/>
        </a:p>
      </dgm:t>
    </dgm:pt>
    <dgm:pt modelId="{9A50029B-7143-41D2-828C-82FE17838DF2}">
      <dgm:prSet/>
      <dgm:spPr/>
      <dgm:t>
        <a:bodyPr/>
        <a:lstStyle/>
        <a:p>
          <a:r>
            <a:rPr lang="en-GB" u="none" dirty="0"/>
            <a:t>Holidays and hobbies</a:t>
          </a:r>
        </a:p>
      </dgm:t>
    </dgm:pt>
    <dgm:pt modelId="{864421B9-BE43-4296-9939-89ED84B54A17}" type="parTrans" cxnId="{2512776A-DF5F-4690-8D3D-FE427CA082EE}">
      <dgm:prSet/>
      <dgm:spPr/>
      <dgm:t>
        <a:bodyPr/>
        <a:lstStyle/>
        <a:p>
          <a:endParaRPr lang="en-GB"/>
        </a:p>
      </dgm:t>
    </dgm:pt>
    <dgm:pt modelId="{F43D5356-E698-4DA1-BFAF-B5636BC0D334}" type="sibTrans" cxnId="{2512776A-DF5F-4690-8D3D-FE427CA082EE}">
      <dgm:prSet/>
      <dgm:spPr/>
      <dgm:t>
        <a:bodyPr/>
        <a:lstStyle/>
        <a:p>
          <a:endParaRPr lang="en-GB"/>
        </a:p>
      </dgm:t>
    </dgm:pt>
    <dgm:pt modelId="{097B7BA5-D9FE-4EBF-A5EC-FEA8160C9237}">
      <dgm:prSet/>
      <dgm:spPr/>
      <dgm:t>
        <a:bodyPr/>
        <a:lstStyle/>
        <a:p>
          <a:r>
            <a:rPr lang="en-GB" u="none" dirty="0"/>
            <a:t>Where in the world</a:t>
          </a:r>
        </a:p>
      </dgm:t>
    </dgm:pt>
    <dgm:pt modelId="{BF36A25F-BA07-40E0-80D3-AAE7C5720E85}" type="parTrans" cxnId="{667BB746-2710-4F27-B2CA-0FBB9767D9A6}">
      <dgm:prSet/>
      <dgm:spPr/>
      <dgm:t>
        <a:bodyPr/>
        <a:lstStyle/>
        <a:p>
          <a:endParaRPr lang="en-GB"/>
        </a:p>
      </dgm:t>
    </dgm:pt>
    <dgm:pt modelId="{63F715FA-216D-4711-B602-76776FD664A2}" type="sibTrans" cxnId="{667BB746-2710-4F27-B2CA-0FBB9767D9A6}">
      <dgm:prSet/>
      <dgm:spPr/>
      <dgm:t>
        <a:bodyPr/>
        <a:lstStyle/>
        <a:p>
          <a:endParaRPr lang="en-GB"/>
        </a:p>
      </dgm:t>
    </dgm:pt>
    <dgm:pt modelId="{1A2CBADF-0F27-664C-9EC6-D9C910EE338C}" type="pres">
      <dgm:prSet presAssocID="{D47EF3EE-BAE3-0244-837C-51219AAA722C}" presName="diagram" presStyleCnt="0">
        <dgm:presLayoutVars>
          <dgm:dir/>
          <dgm:resizeHandles val="exact"/>
        </dgm:presLayoutVars>
      </dgm:prSet>
      <dgm:spPr/>
    </dgm:pt>
    <dgm:pt modelId="{37A73C47-2EBB-954F-83FF-C2279517F3AC}" type="pres">
      <dgm:prSet presAssocID="{7366DF5F-20E3-334C-B62F-91AD7B32992C}" presName="node" presStyleLbl="node1" presStyleIdx="0" presStyleCnt="11">
        <dgm:presLayoutVars>
          <dgm:bulletEnabled val="1"/>
        </dgm:presLayoutVars>
      </dgm:prSet>
      <dgm:spPr/>
    </dgm:pt>
    <dgm:pt modelId="{36D1149C-4F4A-6A40-8673-D61737CA6035}" type="pres">
      <dgm:prSet presAssocID="{28941B61-4CFE-1D41-B13E-A4560B02EC14}" presName="sibTrans" presStyleCnt="0"/>
      <dgm:spPr/>
    </dgm:pt>
    <dgm:pt modelId="{AE4E9039-B0CD-CB42-BF02-76C0BBAB241D}" type="pres">
      <dgm:prSet presAssocID="{2B910F26-F1A9-FA4A-8764-6355A68DD69B}" presName="node" presStyleLbl="node1" presStyleIdx="1" presStyleCnt="11">
        <dgm:presLayoutVars>
          <dgm:bulletEnabled val="1"/>
        </dgm:presLayoutVars>
      </dgm:prSet>
      <dgm:spPr/>
    </dgm:pt>
    <dgm:pt modelId="{7A4CAFDD-63C5-C14C-8574-7B6F07B9D3EC}" type="pres">
      <dgm:prSet presAssocID="{033BC15C-D265-0B40-A363-B90B2C18A31E}" presName="sibTrans" presStyleCnt="0"/>
      <dgm:spPr/>
    </dgm:pt>
    <dgm:pt modelId="{EF774812-CFAE-B347-916B-E16AC0AC5BED}" type="pres">
      <dgm:prSet presAssocID="{7044A631-FA7A-E448-AAC1-3FB98ADBFA19}" presName="node" presStyleLbl="node1" presStyleIdx="2" presStyleCnt="11">
        <dgm:presLayoutVars>
          <dgm:bulletEnabled val="1"/>
        </dgm:presLayoutVars>
      </dgm:prSet>
      <dgm:spPr/>
    </dgm:pt>
    <dgm:pt modelId="{C3D30E65-3BE3-FF44-B5D1-C46314595FBE}" type="pres">
      <dgm:prSet presAssocID="{F2CE2EC9-9FD8-FF4E-ADD6-C7F470F81FD5}" presName="sibTrans" presStyleCnt="0"/>
      <dgm:spPr/>
    </dgm:pt>
    <dgm:pt modelId="{E8851C04-BE33-5547-8775-8D60E0F2489D}" type="pres">
      <dgm:prSet presAssocID="{0B378098-F7F8-AB4B-9422-55BBD111E210}" presName="node" presStyleLbl="node1" presStyleIdx="3" presStyleCnt="11">
        <dgm:presLayoutVars>
          <dgm:bulletEnabled val="1"/>
        </dgm:presLayoutVars>
      </dgm:prSet>
      <dgm:spPr/>
    </dgm:pt>
    <dgm:pt modelId="{83833ECC-AC41-7F4A-8B1D-2A726DD01785}" type="pres">
      <dgm:prSet presAssocID="{5158722B-AFC2-7542-8BBE-44FA195FC8FC}" presName="sibTrans" presStyleCnt="0"/>
      <dgm:spPr/>
    </dgm:pt>
    <dgm:pt modelId="{680262C7-BE4B-6B49-9D02-59408F5EE764}" type="pres">
      <dgm:prSet presAssocID="{62E3F184-612A-AD43-BCE8-ED9180A08A69}" presName="node" presStyleLbl="node1" presStyleIdx="4" presStyleCnt="11">
        <dgm:presLayoutVars>
          <dgm:bulletEnabled val="1"/>
        </dgm:presLayoutVars>
      </dgm:prSet>
      <dgm:spPr/>
    </dgm:pt>
    <dgm:pt modelId="{D0E398AC-536D-A64C-BAE4-7A6E7F22662F}" type="pres">
      <dgm:prSet presAssocID="{F68F4B30-ECCD-1744-9BFF-58C8B2186766}" presName="sibTrans" presStyleCnt="0"/>
      <dgm:spPr/>
    </dgm:pt>
    <dgm:pt modelId="{8F13AEEE-9AB2-764C-81D1-C4E093936FE0}" type="pres">
      <dgm:prSet presAssocID="{CFDEBE3D-2DCF-4215-8FA1-8037BB9C893E}" presName="node" presStyleLbl="node1" presStyleIdx="5" presStyleCnt="11">
        <dgm:presLayoutVars>
          <dgm:bulletEnabled val="1"/>
        </dgm:presLayoutVars>
      </dgm:prSet>
      <dgm:spPr/>
    </dgm:pt>
    <dgm:pt modelId="{8C6D0CA6-0A74-3345-BAAF-BE6F97968D45}" type="pres">
      <dgm:prSet presAssocID="{62C38D12-2C06-413A-BDB9-5FCD2A1C634A}" presName="sibTrans" presStyleCnt="0"/>
      <dgm:spPr/>
    </dgm:pt>
    <dgm:pt modelId="{06E34903-5B59-3241-B933-8C0C9D292FB8}" type="pres">
      <dgm:prSet presAssocID="{8F062F56-A868-427B-A2D9-5A24FB751F77}" presName="node" presStyleLbl="node1" presStyleIdx="6" presStyleCnt="11">
        <dgm:presLayoutVars>
          <dgm:bulletEnabled val="1"/>
        </dgm:presLayoutVars>
      </dgm:prSet>
      <dgm:spPr/>
    </dgm:pt>
    <dgm:pt modelId="{F4C193A7-48F9-6A49-9A4B-83E767D175BF}" type="pres">
      <dgm:prSet presAssocID="{C3EC4EFC-361C-413B-94A6-2F4FD21F98D9}" presName="sibTrans" presStyleCnt="0"/>
      <dgm:spPr/>
    </dgm:pt>
    <dgm:pt modelId="{FBAB631E-27B9-5746-9B8E-715338B281E4}" type="pres">
      <dgm:prSet presAssocID="{4E083BBB-79A3-4559-BDE0-4F065B78044D}" presName="node" presStyleLbl="node1" presStyleIdx="7" presStyleCnt="11">
        <dgm:presLayoutVars>
          <dgm:bulletEnabled val="1"/>
        </dgm:presLayoutVars>
      </dgm:prSet>
      <dgm:spPr/>
    </dgm:pt>
    <dgm:pt modelId="{693BBC41-9C57-AB4D-9C65-104C54236A14}" type="pres">
      <dgm:prSet presAssocID="{82CD2AE6-792B-4EF3-8435-F36FA7DA34DB}" presName="sibTrans" presStyleCnt="0"/>
      <dgm:spPr/>
    </dgm:pt>
    <dgm:pt modelId="{11CD6440-C4D1-B944-BDD2-2CD9593900F8}" type="pres">
      <dgm:prSet presAssocID="{3F46809A-8046-4443-8EFC-FFC59B095A02}" presName="node" presStyleLbl="node1" presStyleIdx="8" presStyleCnt="11">
        <dgm:presLayoutVars>
          <dgm:bulletEnabled val="1"/>
        </dgm:presLayoutVars>
      </dgm:prSet>
      <dgm:spPr/>
    </dgm:pt>
    <dgm:pt modelId="{5226CB49-C6D6-214B-AC53-EFA7BF90225C}" type="pres">
      <dgm:prSet presAssocID="{1B22FCEA-C473-4880-A9F0-5AD992C5DDB9}" presName="sibTrans" presStyleCnt="0"/>
      <dgm:spPr/>
    </dgm:pt>
    <dgm:pt modelId="{F8920E62-9C9C-1646-8D55-FD3B698BCE83}" type="pres">
      <dgm:prSet presAssocID="{9A50029B-7143-41D2-828C-82FE17838DF2}" presName="node" presStyleLbl="node1" presStyleIdx="9" presStyleCnt="11">
        <dgm:presLayoutVars>
          <dgm:bulletEnabled val="1"/>
        </dgm:presLayoutVars>
      </dgm:prSet>
      <dgm:spPr/>
    </dgm:pt>
    <dgm:pt modelId="{AAE9A60E-7170-2146-A629-97F3BE5DDE9A}" type="pres">
      <dgm:prSet presAssocID="{F43D5356-E698-4DA1-BFAF-B5636BC0D334}" presName="sibTrans" presStyleCnt="0"/>
      <dgm:spPr/>
    </dgm:pt>
    <dgm:pt modelId="{384E76B9-B509-6A40-81BA-9838D945FB6C}" type="pres">
      <dgm:prSet presAssocID="{097B7BA5-D9FE-4EBF-A5EC-FEA8160C9237}" presName="node" presStyleLbl="node1" presStyleIdx="10" presStyleCnt="11">
        <dgm:presLayoutVars>
          <dgm:bulletEnabled val="1"/>
        </dgm:presLayoutVars>
      </dgm:prSet>
      <dgm:spPr/>
    </dgm:pt>
  </dgm:ptLst>
  <dgm:cxnLst>
    <dgm:cxn modelId="{99C1AB00-8056-6C48-BDED-171DCF9C3320}" type="presOf" srcId="{4E083BBB-79A3-4559-BDE0-4F065B78044D}" destId="{FBAB631E-27B9-5746-9B8E-715338B281E4}" srcOrd="0" destOrd="0" presId="urn:microsoft.com/office/officeart/2005/8/layout/default"/>
    <dgm:cxn modelId="{1EDAAC06-1B75-4395-9419-22B850A3AA98}" srcId="{D47EF3EE-BAE3-0244-837C-51219AAA722C}" destId="{CFDEBE3D-2DCF-4215-8FA1-8037BB9C893E}" srcOrd="5" destOrd="0" parTransId="{A7155467-4A5F-471F-B38D-033C5AF27D77}" sibTransId="{62C38D12-2C06-413A-BDB9-5FCD2A1C634A}"/>
    <dgm:cxn modelId="{4A8EE70E-A8A0-4DC7-9135-59B286DF0C21}" srcId="{D47EF3EE-BAE3-0244-837C-51219AAA722C}" destId="{8F062F56-A868-427B-A2D9-5A24FB751F77}" srcOrd="6" destOrd="0" parTransId="{CCAAA9EE-5902-4727-BC3C-9D438FCD402D}" sibTransId="{C3EC4EFC-361C-413B-94A6-2F4FD21F98D9}"/>
    <dgm:cxn modelId="{FFC65D11-1C6C-4B32-BB63-5192F5999DF6}" srcId="{D47EF3EE-BAE3-0244-837C-51219AAA722C}" destId="{4E083BBB-79A3-4559-BDE0-4F065B78044D}" srcOrd="7" destOrd="0" parTransId="{D46A8A33-3D62-4DB5-82C0-38CBEEBBC3C2}" sibTransId="{82CD2AE6-792B-4EF3-8435-F36FA7DA34DB}"/>
    <dgm:cxn modelId="{F4378E23-C2CF-7A41-BE9F-3866FC6CAA4E}" type="presOf" srcId="{8F062F56-A868-427B-A2D9-5A24FB751F77}" destId="{06E34903-5B59-3241-B933-8C0C9D292FB8}" srcOrd="0" destOrd="0" presId="urn:microsoft.com/office/officeart/2005/8/layout/default"/>
    <dgm:cxn modelId="{667BB746-2710-4F27-B2CA-0FBB9767D9A6}" srcId="{D47EF3EE-BAE3-0244-837C-51219AAA722C}" destId="{097B7BA5-D9FE-4EBF-A5EC-FEA8160C9237}" srcOrd="10" destOrd="0" parTransId="{BF36A25F-BA07-40E0-80D3-AAE7C5720E85}" sibTransId="{63F715FA-216D-4711-B602-76776FD664A2}"/>
    <dgm:cxn modelId="{8360244E-2BEA-D745-8480-4EF5CE4EF534}" type="presOf" srcId="{2B910F26-F1A9-FA4A-8764-6355A68DD69B}" destId="{AE4E9039-B0CD-CB42-BF02-76C0BBAB241D}" srcOrd="0" destOrd="0" presId="urn:microsoft.com/office/officeart/2005/8/layout/default"/>
    <dgm:cxn modelId="{D43FE954-33A7-E94B-A07E-00073E9A5E0E}" type="presOf" srcId="{D47EF3EE-BAE3-0244-837C-51219AAA722C}" destId="{1A2CBADF-0F27-664C-9EC6-D9C910EE338C}" srcOrd="0" destOrd="0" presId="urn:microsoft.com/office/officeart/2005/8/layout/default"/>
    <dgm:cxn modelId="{97E05F56-FE84-E245-B2A1-CCFA7F6DDA5A}" type="presOf" srcId="{0B378098-F7F8-AB4B-9422-55BBD111E210}" destId="{E8851C04-BE33-5547-8775-8D60E0F2489D}" srcOrd="0" destOrd="0" presId="urn:microsoft.com/office/officeart/2005/8/layout/default"/>
    <dgm:cxn modelId="{87C9B069-67C2-8A45-9574-F6053022FA87}" type="presOf" srcId="{9A50029B-7143-41D2-828C-82FE17838DF2}" destId="{F8920E62-9C9C-1646-8D55-FD3B698BCE83}" srcOrd="0" destOrd="0" presId="urn:microsoft.com/office/officeart/2005/8/layout/default"/>
    <dgm:cxn modelId="{2512776A-DF5F-4690-8D3D-FE427CA082EE}" srcId="{D47EF3EE-BAE3-0244-837C-51219AAA722C}" destId="{9A50029B-7143-41D2-828C-82FE17838DF2}" srcOrd="9" destOrd="0" parTransId="{864421B9-BE43-4296-9939-89ED84B54A17}" sibTransId="{F43D5356-E698-4DA1-BFAF-B5636BC0D334}"/>
    <dgm:cxn modelId="{7227986A-5C5C-8649-A35B-320B43B99550}" srcId="{D47EF3EE-BAE3-0244-837C-51219AAA722C}" destId="{7044A631-FA7A-E448-AAC1-3FB98ADBFA19}" srcOrd="2" destOrd="0" parTransId="{9008139C-A429-EB46-AC6F-5485B441FAAE}" sibTransId="{F2CE2EC9-9FD8-FF4E-ADD6-C7F470F81FD5}"/>
    <dgm:cxn modelId="{1625417B-B5A8-4B46-98F0-382873F926A8}" srcId="{D47EF3EE-BAE3-0244-837C-51219AAA722C}" destId="{2B910F26-F1A9-FA4A-8764-6355A68DD69B}" srcOrd="1" destOrd="0" parTransId="{E7FF0FF9-B2EB-7D41-BEC2-3EAB0B93C5E1}" sibTransId="{033BC15C-D265-0B40-A363-B90B2C18A31E}"/>
    <dgm:cxn modelId="{894E6A8A-0714-EB43-A2F4-8069E6559DFD}" type="presOf" srcId="{7044A631-FA7A-E448-AAC1-3FB98ADBFA19}" destId="{EF774812-CFAE-B347-916B-E16AC0AC5BED}" srcOrd="0" destOrd="0" presId="urn:microsoft.com/office/officeart/2005/8/layout/default"/>
    <dgm:cxn modelId="{68EAA98B-98BD-5A40-B02E-9E50853475E2}" type="presOf" srcId="{097B7BA5-D9FE-4EBF-A5EC-FEA8160C9237}" destId="{384E76B9-B509-6A40-81BA-9838D945FB6C}" srcOrd="0" destOrd="0" presId="urn:microsoft.com/office/officeart/2005/8/layout/default"/>
    <dgm:cxn modelId="{6143DD91-EAEA-7149-965B-8981D8275882}" type="presOf" srcId="{CFDEBE3D-2DCF-4215-8FA1-8037BB9C893E}" destId="{8F13AEEE-9AB2-764C-81D1-C4E093936FE0}" srcOrd="0" destOrd="0" presId="urn:microsoft.com/office/officeart/2005/8/layout/default"/>
    <dgm:cxn modelId="{0DAA74BF-C422-F04A-92DE-C38863FE8C52}" srcId="{D47EF3EE-BAE3-0244-837C-51219AAA722C}" destId="{7366DF5F-20E3-334C-B62F-91AD7B32992C}" srcOrd="0" destOrd="0" parTransId="{0B5221F2-3EC1-D14A-A784-5151E23830F8}" sibTransId="{28941B61-4CFE-1D41-B13E-A4560B02EC14}"/>
    <dgm:cxn modelId="{CD80AFC0-7E43-A94A-887F-85B0D0A66616}" type="presOf" srcId="{7366DF5F-20E3-334C-B62F-91AD7B32992C}" destId="{37A73C47-2EBB-954F-83FF-C2279517F3AC}" srcOrd="0" destOrd="0" presId="urn:microsoft.com/office/officeart/2005/8/layout/default"/>
    <dgm:cxn modelId="{ADC0FAD8-D89B-0A43-A6D6-2AD33F3CA3BF}" srcId="{D47EF3EE-BAE3-0244-837C-51219AAA722C}" destId="{62E3F184-612A-AD43-BCE8-ED9180A08A69}" srcOrd="4" destOrd="0" parTransId="{EA4CA7C3-EF43-A04B-95D7-47DC86F5F6AE}" sibTransId="{F68F4B30-ECCD-1744-9BFF-58C8B2186766}"/>
    <dgm:cxn modelId="{748CEAE0-EFB7-024C-A077-CA754392EE50}" type="presOf" srcId="{3F46809A-8046-4443-8EFC-FFC59B095A02}" destId="{11CD6440-C4D1-B944-BDD2-2CD9593900F8}" srcOrd="0" destOrd="0" presId="urn:microsoft.com/office/officeart/2005/8/layout/default"/>
    <dgm:cxn modelId="{E9E01FE2-1059-2741-82F5-DA0E1AEA6065}" srcId="{D47EF3EE-BAE3-0244-837C-51219AAA722C}" destId="{0B378098-F7F8-AB4B-9422-55BBD111E210}" srcOrd="3" destOrd="0" parTransId="{ED813E07-495A-0B4B-B780-D4537FD69975}" sibTransId="{5158722B-AFC2-7542-8BBE-44FA195FC8FC}"/>
    <dgm:cxn modelId="{3A5D23EA-B038-4DD6-A6B4-78678BDDED29}" srcId="{D47EF3EE-BAE3-0244-837C-51219AAA722C}" destId="{3F46809A-8046-4443-8EFC-FFC59B095A02}" srcOrd="8" destOrd="0" parTransId="{2DD58797-854C-4FBB-ADF4-1FE4D96907AC}" sibTransId="{1B22FCEA-C473-4880-A9F0-5AD992C5DDB9}"/>
    <dgm:cxn modelId="{1328ADFD-8CD6-A94D-907D-21DB64FD4B24}" type="presOf" srcId="{62E3F184-612A-AD43-BCE8-ED9180A08A69}" destId="{680262C7-BE4B-6B49-9D02-59408F5EE764}" srcOrd="0" destOrd="0" presId="urn:microsoft.com/office/officeart/2005/8/layout/default"/>
    <dgm:cxn modelId="{4AC21D11-6863-3341-BFC9-28928A1CAC6E}" type="presParOf" srcId="{1A2CBADF-0F27-664C-9EC6-D9C910EE338C}" destId="{37A73C47-2EBB-954F-83FF-C2279517F3AC}" srcOrd="0" destOrd="0" presId="urn:microsoft.com/office/officeart/2005/8/layout/default"/>
    <dgm:cxn modelId="{15CFD729-4438-CB4F-AE1F-3CF51D69A613}" type="presParOf" srcId="{1A2CBADF-0F27-664C-9EC6-D9C910EE338C}" destId="{36D1149C-4F4A-6A40-8673-D61737CA6035}" srcOrd="1" destOrd="0" presId="urn:microsoft.com/office/officeart/2005/8/layout/default"/>
    <dgm:cxn modelId="{FCE0441E-4210-FF47-B403-96EA2709AFF5}" type="presParOf" srcId="{1A2CBADF-0F27-664C-9EC6-D9C910EE338C}" destId="{AE4E9039-B0CD-CB42-BF02-76C0BBAB241D}" srcOrd="2" destOrd="0" presId="urn:microsoft.com/office/officeart/2005/8/layout/default"/>
    <dgm:cxn modelId="{272F5BCA-2E6B-7149-9867-8D3406D1169D}" type="presParOf" srcId="{1A2CBADF-0F27-664C-9EC6-D9C910EE338C}" destId="{7A4CAFDD-63C5-C14C-8574-7B6F07B9D3EC}" srcOrd="3" destOrd="0" presId="urn:microsoft.com/office/officeart/2005/8/layout/default"/>
    <dgm:cxn modelId="{0BC9BF50-F97A-FA4C-95B9-6A8B54DEE1EA}" type="presParOf" srcId="{1A2CBADF-0F27-664C-9EC6-D9C910EE338C}" destId="{EF774812-CFAE-B347-916B-E16AC0AC5BED}" srcOrd="4" destOrd="0" presId="urn:microsoft.com/office/officeart/2005/8/layout/default"/>
    <dgm:cxn modelId="{ECD0F9E9-4078-F94E-A3FD-EC34C91C37D3}" type="presParOf" srcId="{1A2CBADF-0F27-664C-9EC6-D9C910EE338C}" destId="{C3D30E65-3BE3-FF44-B5D1-C46314595FBE}" srcOrd="5" destOrd="0" presId="urn:microsoft.com/office/officeart/2005/8/layout/default"/>
    <dgm:cxn modelId="{48BF4235-998A-B74A-B4DA-7B062B9C2656}" type="presParOf" srcId="{1A2CBADF-0F27-664C-9EC6-D9C910EE338C}" destId="{E8851C04-BE33-5547-8775-8D60E0F2489D}" srcOrd="6" destOrd="0" presId="urn:microsoft.com/office/officeart/2005/8/layout/default"/>
    <dgm:cxn modelId="{CDC79193-ACCC-D941-AAD3-743BD3869A14}" type="presParOf" srcId="{1A2CBADF-0F27-664C-9EC6-D9C910EE338C}" destId="{83833ECC-AC41-7F4A-8B1D-2A726DD01785}" srcOrd="7" destOrd="0" presId="urn:microsoft.com/office/officeart/2005/8/layout/default"/>
    <dgm:cxn modelId="{1FDE2C5A-70D8-BB49-BC2F-5DD1BCBD10CE}" type="presParOf" srcId="{1A2CBADF-0F27-664C-9EC6-D9C910EE338C}" destId="{680262C7-BE4B-6B49-9D02-59408F5EE764}" srcOrd="8" destOrd="0" presId="urn:microsoft.com/office/officeart/2005/8/layout/default"/>
    <dgm:cxn modelId="{D5603AE3-B017-C246-8213-BFD91E41298F}" type="presParOf" srcId="{1A2CBADF-0F27-664C-9EC6-D9C910EE338C}" destId="{D0E398AC-536D-A64C-BAE4-7A6E7F22662F}" srcOrd="9" destOrd="0" presId="urn:microsoft.com/office/officeart/2005/8/layout/default"/>
    <dgm:cxn modelId="{D3DEC237-CC56-7547-B4A3-81C5CB427D88}" type="presParOf" srcId="{1A2CBADF-0F27-664C-9EC6-D9C910EE338C}" destId="{8F13AEEE-9AB2-764C-81D1-C4E093936FE0}" srcOrd="10" destOrd="0" presId="urn:microsoft.com/office/officeart/2005/8/layout/default"/>
    <dgm:cxn modelId="{4F438FFF-C411-954B-9259-48F73AA5C9A6}" type="presParOf" srcId="{1A2CBADF-0F27-664C-9EC6-D9C910EE338C}" destId="{8C6D0CA6-0A74-3345-BAAF-BE6F97968D45}" srcOrd="11" destOrd="0" presId="urn:microsoft.com/office/officeart/2005/8/layout/default"/>
    <dgm:cxn modelId="{191EAD3B-DEFE-C545-91ED-A1CBBF00477B}" type="presParOf" srcId="{1A2CBADF-0F27-664C-9EC6-D9C910EE338C}" destId="{06E34903-5B59-3241-B933-8C0C9D292FB8}" srcOrd="12" destOrd="0" presId="urn:microsoft.com/office/officeart/2005/8/layout/default"/>
    <dgm:cxn modelId="{44672351-241C-8440-8856-66FDE6F4524C}" type="presParOf" srcId="{1A2CBADF-0F27-664C-9EC6-D9C910EE338C}" destId="{F4C193A7-48F9-6A49-9A4B-83E767D175BF}" srcOrd="13" destOrd="0" presId="urn:microsoft.com/office/officeart/2005/8/layout/default"/>
    <dgm:cxn modelId="{C7B7481C-DE58-C840-8FA7-3FE53A7D838F}" type="presParOf" srcId="{1A2CBADF-0F27-664C-9EC6-D9C910EE338C}" destId="{FBAB631E-27B9-5746-9B8E-715338B281E4}" srcOrd="14" destOrd="0" presId="urn:microsoft.com/office/officeart/2005/8/layout/default"/>
    <dgm:cxn modelId="{B57F9199-745B-C44F-B006-C6518EE0BE90}" type="presParOf" srcId="{1A2CBADF-0F27-664C-9EC6-D9C910EE338C}" destId="{693BBC41-9C57-AB4D-9C65-104C54236A14}" srcOrd="15" destOrd="0" presId="urn:microsoft.com/office/officeart/2005/8/layout/default"/>
    <dgm:cxn modelId="{388A1B61-040A-834B-A9DA-C0886C56D361}" type="presParOf" srcId="{1A2CBADF-0F27-664C-9EC6-D9C910EE338C}" destId="{11CD6440-C4D1-B944-BDD2-2CD9593900F8}" srcOrd="16" destOrd="0" presId="urn:microsoft.com/office/officeart/2005/8/layout/default"/>
    <dgm:cxn modelId="{B19959A7-EB87-7B4A-A6AF-D302F5FE1322}" type="presParOf" srcId="{1A2CBADF-0F27-664C-9EC6-D9C910EE338C}" destId="{5226CB49-C6D6-214B-AC53-EFA7BF90225C}" srcOrd="17" destOrd="0" presId="urn:microsoft.com/office/officeart/2005/8/layout/default"/>
    <dgm:cxn modelId="{2701E537-1993-674A-824C-C6210C77431A}" type="presParOf" srcId="{1A2CBADF-0F27-664C-9EC6-D9C910EE338C}" destId="{F8920E62-9C9C-1646-8D55-FD3B698BCE83}" srcOrd="18" destOrd="0" presId="urn:microsoft.com/office/officeart/2005/8/layout/default"/>
    <dgm:cxn modelId="{A06EBF25-AD0F-F043-88BF-7BAD7D806782}" type="presParOf" srcId="{1A2CBADF-0F27-664C-9EC6-D9C910EE338C}" destId="{AAE9A60E-7170-2146-A629-97F3BE5DDE9A}" srcOrd="19" destOrd="0" presId="urn:microsoft.com/office/officeart/2005/8/layout/default"/>
    <dgm:cxn modelId="{5D67FEFE-8A9C-DD40-82A8-9541F6F9BD83}" type="presParOf" srcId="{1A2CBADF-0F27-664C-9EC6-D9C910EE338C}" destId="{384E76B9-B509-6A40-81BA-9838D945FB6C}" srcOrd="2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47EF3EE-BAE3-0244-837C-51219AAA722C}" type="doc">
      <dgm:prSet loTypeId="urn:microsoft.com/office/officeart/2005/8/layout/default" loCatId="list" qsTypeId="urn:microsoft.com/office/officeart/2005/8/quickstyle/simple1#79" qsCatId="simple" csTypeId="urn:microsoft.com/office/officeart/2005/8/colors/colorful1#33" csCatId="colorful" phldr="1"/>
      <dgm:spPr/>
      <dgm:t>
        <a:bodyPr/>
        <a:lstStyle/>
        <a:p>
          <a:endParaRPr lang="en-GB"/>
        </a:p>
      </dgm:t>
    </dgm:pt>
    <dgm:pt modelId="{7366DF5F-20E3-334C-B62F-91AD7B32992C}">
      <dgm:prSet/>
      <dgm:spPr/>
      <dgm:t>
        <a:bodyPr/>
        <a:lstStyle/>
        <a:p>
          <a:r>
            <a:rPr lang="en-US" b="1" u="sng" dirty="0"/>
            <a:t>Computing</a:t>
          </a:r>
          <a:endParaRPr lang="en-GB" dirty="0"/>
        </a:p>
      </dgm:t>
    </dgm:pt>
    <dgm:pt modelId="{0B5221F2-3EC1-D14A-A784-5151E23830F8}" type="parTrans" cxnId="{0DAA74BF-C422-F04A-92DE-C38863FE8C52}">
      <dgm:prSet/>
      <dgm:spPr/>
      <dgm:t>
        <a:bodyPr/>
        <a:lstStyle/>
        <a:p>
          <a:endParaRPr lang="en-GB"/>
        </a:p>
      </dgm:t>
    </dgm:pt>
    <dgm:pt modelId="{28941B61-4CFE-1D41-B13E-A4560B02EC14}" type="sibTrans" cxnId="{0DAA74BF-C422-F04A-92DE-C38863FE8C52}">
      <dgm:prSet/>
      <dgm:spPr/>
      <dgm:t>
        <a:bodyPr/>
        <a:lstStyle/>
        <a:p>
          <a:endParaRPr lang="en-GB"/>
        </a:p>
      </dgm:t>
    </dgm:pt>
    <dgm:pt modelId="{2B910F26-F1A9-FA4A-8764-6355A68DD69B}">
      <dgm:prSet/>
      <dgm:spPr/>
      <dgm:t>
        <a:bodyPr/>
        <a:lstStyle/>
        <a:p>
          <a:r>
            <a:rPr lang="en-US" dirty="0"/>
            <a:t>Scratch programmers </a:t>
          </a:r>
          <a:endParaRPr lang="en-GB" dirty="0"/>
        </a:p>
      </dgm:t>
    </dgm:pt>
    <dgm:pt modelId="{033BC15C-D265-0B40-A363-B90B2C18A31E}" type="sibTrans" cxnId="{1625417B-B5A8-4B46-98F0-382873F926A8}">
      <dgm:prSet/>
      <dgm:spPr/>
      <dgm:t>
        <a:bodyPr/>
        <a:lstStyle/>
        <a:p>
          <a:endParaRPr lang="en-GB"/>
        </a:p>
      </dgm:t>
    </dgm:pt>
    <dgm:pt modelId="{E7FF0FF9-B2EB-7D41-BEC2-3EAB0B93C5E1}" type="parTrans" cxnId="{1625417B-B5A8-4B46-98F0-382873F926A8}">
      <dgm:prSet/>
      <dgm:spPr/>
      <dgm:t>
        <a:bodyPr/>
        <a:lstStyle/>
        <a:p>
          <a:endParaRPr lang="en-GB"/>
        </a:p>
      </dgm:t>
    </dgm:pt>
    <dgm:pt modelId="{7044A631-FA7A-E448-AAC1-3FB98ADBFA19}">
      <dgm:prSet/>
      <dgm:spPr/>
      <dgm:t>
        <a:bodyPr/>
        <a:lstStyle/>
        <a:p>
          <a:r>
            <a:rPr lang="en-GB" dirty="0"/>
            <a:t>Computer networks &amp; internet safety</a:t>
          </a:r>
        </a:p>
      </dgm:t>
    </dgm:pt>
    <dgm:pt modelId="{F2CE2EC9-9FD8-FF4E-ADD6-C7F470F81FD5}" type="sibTrans" cxnId="{7227986A-5C5C-8649-A35B-320B43B99550}">
      <dgm:prSet/>
      <dgm:spPr/>
      <dgm:t>
        <a:bodyPr/>
        <a:lstStyle/>
        <a:p>
          <a:endParaRPr lang="en-GB"/>
        </a:p>
      </dgm:t>
    </dgm:pt>
    <dgm:pt modelId="{9008139C-A429-EB46-AC6F-5485B441FAAE}" type="parTrans" cxnId="{7227986A-5C5C-8649-A35B-320B43B99550}">
      <dgm:prSet/>
      <dgm:spPr/>
      <dgm:t>
        <a:bodyPr/>
        <a:lstStyle/>
        <a:p>
          <a:endParaRPr lang="en-GB"/>
        </a:p>
      </dgm:t>
    </dgm:pt>
    <dgm:pt modelId="{0B378098-F7F8-AB4B-9422-55BBD111E210}">
      <dgm:prSet/>
      <dgm:spPr/>
      <dgm:t>
        <a:bodyPr/>
        <a:lstStyle/>
        <a:p>
          <a:r>
            <a:rPr lang="en-GB" dirty="0"/>
            <a:t>Website design </a:t>
          </a:r>
        </a:p>
      </dgm:t>
    </dgm:pt>
    <dgm:pt modelId="{5158722B-AFC2-7542-8BBE-44FA195FC8FC}" type="sibTrans" cxnId="{E9E01FE2-1059-2741-82F5-DA0E1AEA6065}">
      <dgm:prSet/>
      <dgm:spPr/>
      <dgm:t>
        <a:bodyPr/>
        <a:lstStyle/>
        <a:p>
          <a:endParaRPr lang="en-GB"/>
        </a:p>
      </dgm:t>
    </dgm:pt>
    <dgm:pt modelId="{ED813E07-495A-0B4B-B780-D4537FD69975}" type="parTrans" cxnId="{E9E01FE2-1059-2741-82F5-DA0E1AEA6065}">
      <dgm:prSet/>
      <dgm:spPr/>
      <dgm:t>
        <a:bodyPr/>
        <a:lstStyle/>
        <a:p>
          <a:endParaRPr lang="en-GB"/>
        </a:p>
      </dgm:t>
    </dgm:pt>
    <dgm:pt modelId="{62E3F184-612A-AD43-BCE8-ED9180A08A69}">
      <dgm:prSet/>
      <dgm:spPr/>
      <dgm:t>
        <a:bodyPr/>
        <a:lstStyle/>
        <a:p>
          <a:r>
            <a:rPr lang="en-US" dirty="0"/>
            <a:t>HTML coding &amp; internet safety</a:t>
          </a:r>
          <a:endParaRPr lang="en-GB" dirty="0"/>
        </a:p>
      </dgm:t>
    </dgm:pt>
    <dgm:pt modelId="{F68F4B30-ECCD-1744-9BFF-58C8B2186766}" type="sibTrans" cxnId="{ADC0FAD8-D89B-0A43-A6D6-2AD33F3CA3BF}">
      <dgm:prSet/>
      <dgm:spPr/>
      <dgm:t>
        <a:bodyPr/>
        <a:lstStyle/>
        <a:p>
          <a:endParaRPr lang="en-GB"/>
        </a:p>
      </dgm:t>
    </dgm:pt>
    <dgm:pt modelId="{EA4CA7C3-EF43-A04B-95D7-47DC86F5F6AE}" type="parTrans" cxnId="{ADC0FAD8-D89B-0A43-A6D6-2AD33F3CA3BF}">
      <dgm:prSet/>
      <dgm:spPr/>
      <dgm:t>
        <a:bodyPr/>
        <a:lstStyle/>
        <a:p>
          <a:endParaRPr lang="en-GB"/>
        </a:p>
      </dgm:t>
    </dgm:pt>
    <dgm:pt modelId="{FF3A0490-2B66-41AA-A125-9B27667B6367}">
      <dgm:prSet/>
      <dgm:spPr/>
      <dgm:t>
        <a:bodyPr/>
        <a:lstStyle/>
        <a:p>
          <a:r>
            <a:rPr lang="en-GB" dirty="0"/>
            <a:t>Computational thinking</a:t>
          </a:r>
        </a:p>
      </dgm:t>
    </dgm:pt>
    <dgm:pt modelId="{6BB018FA-384D-4307-8FF9-A2AE85A8734B}" type="parTrans" cxnId="{89AEBE54-E293-4E54-8CDA-3A136FF0E824}">
      <dgm:prSet/>
      <dgm:spPr/>
      <dgm:t>
        <a:bodyPr/>
        <a:lstStyle/>
        <a:p>
          <a:endParaRPr lang="en-GB"/>
        </a:p>
      </dgm:t>
    </dgm:pt>
    <dgm:pt modelId="{C844C6BB-D85C-40D5-AC34-E0D728F590BC}" type="sibTrans" cxnId="{89AEBE54-E293-4E54-8CDA-3A136FF0E824}">
      <dgm:prSet/>
      <dgm:spPr/>
      <dgm:t>
        <a:bodyPr/>
        <a:lstStyle/>
        <a:p>
          <a:endParaRPr lang="en-GB"/>
        </a:p>
      </dgm:t>
    </dgm:pt>
    <dgm:pt modelId="{4E2EAB9D-8E09-4D07-A3EB-ED862148F034}">
      <dgm:prSet/>
      <dgm:spPr/>
      <dgm:t>
        <a:bodyPr/>
        <a:lstStyle/>
        <a:p>
          <a:r>
            <a:rPr lang="en-GB" dirty="0"/>
            <a:t>Data handing spreadsheets</a:t>
          </a:r>
        </a:p>
      </dgm:t>
    </dgm:pt>
    <dgm:pt modelId="{9451A633-EC0E-424C-8EF9-E917FB5B0086}" type="parTrans" cxnId="{D169A04B-E4B6-4FC6-A45A-2B893FF1540C}">
      <dgm:prSet/>
      <dgm:spPr/>
      <dgm:t>
        <a:bodyPr/>
        <a:lstStyle/>
        <a:p>
          <a:endParaRPr lang="en-GB"/>
        </a:p>
      </dgm:t>
    </dgm:pt>
    <dgm:pt modelId="{988FD96A-1E86-4029-9E54-829E09346CC3}" type="sibTrans" cxnId="{D169A04B-E4B6-4FC6-A45A-2B893FF1540C}">
      <dgm:prSet/>
      <dgm:spPr/>
      <dgm:t>
        <a:bodyPr/>
        <a:lstStyle/>
        <a:p>
          <a:endParaRPr lang="en-GB"/>
        </a:p>
      </dgm:t>
    </dgm:pt>
    <dgm:pt modelId="{048760CD-B6DB-FE4F-BD2C-F10382B329DE}" type="pres">
      <dgm:prSet presAssocID="{D47EF3EE-BAE3-0244-837C-51219AAA722C}" presName="diagram" presStyleCnt="0">
        <dgm:presLayoutVars>
          <dgm:dir/>
          <dgm:resizeHandles val="exact"/>
        </dgm:presLayoutVars>
      </dgm:prSet>
      <dgm:spPr/>
    </dgm:pt>
    <dgm:pt modelId="{90D06273-CAB7-274C-87AE-646D2586E219}" type="pres">
      <dgm:prSet presAssocID="{7366DF5F-20E3-334C-B62F-91AD7B32992C}" presName="node" presStyleLbl="node1" presStyleIdx="0" presStyleCnt="7">
        <dgm:presLayoutVars>
          <dgm:bulletEnabled val="1"/>
        </dgm:presLayoutVars>
      </dgm:prSet>
      <dgm:spPr/>
    </dgm:pt>
    <dgm:pt modelId="{D8FE9EE5-06E7-144D-94D0-98134D8FD5E6}" type="pres">
      <dgm:prSet presAssocID="{28941B61-4CFE-1D41-B13E-A4560B02EC14}" presName="sibTrans" presStyleCnt="0"/>
      <dgm:spPr/>
    </dgm:pt>
    <dgm:pt modelId="{F186EC05-7CA4-0C44-A93E-96AF0A5BF6A9}" type="pres">
      <dgm:prSet presAssocID="{2B910F26-F1A9-FA4A-8764-6355A68DD69B}" presName="node" presStyleLbl="node1" presStyleIdx="1" presStyleCnt="7">
        <dgm:presLayoutVars>
          <dgm:bulletEnabled val="1"/>
        </dgm:presLayoutVars>
      </dgm:prSet>
      <dgm:spPr/>
    </dgm:pt>
    <dgm:pt modelId="{1D8F7199-0B8B-7547-90B4-9FC37F865FBE}" type="pres">
      <dgm:prSet presAssocID="{033BC15C-D265-0B40-A363-B90B2C18A31E}" presName="sibTrans" presStyleCnt="0"/>
      <dgm:spPr/>
    </dgm:pt>
    <dgm:pt modelId="{2870F3A4-CB1F-BB4B-8DC8-B31F811BBD37}" type="pres">
      <dgm:prSet presAssocID="{7044A631-FA7A-E448-AAC1-3FB98ADBFA19}" presName="node" presStyleLbl="node1" presStyleIdx="2" presStyleCnt="7">
        <dgm:presLayoutVars>
          <dgm:bulletEnabled val="1"/>
        </dgm:presLayoutVars>
      </dgm:prSet>
      <dgm:spPr/>
    </dgm:pt>
    <dgm:pt modelId="{95ABA751-A2E3-DE4D-B2CA-E2ADA19875B5}" type="pres">
      <dgm:prSet presAssocID="{F2CE2EC9-9FD8-FF4E-ADD6-C7F470F81FD5}" presName="sibTrans" presStyleCnt="0"/>
      <dgm:spPr/>
    </dgm:pt>
    <dgm:pt modelId="{C9A54381-F298-C241-BE55-FD48A55DA2C2}" type="pres">
      <dgm:prSet presAssocID="{0B378098-F7F8-AB4B-9422-55BBD111E210}" presName="node" presStyleLbl="node1" presStyleIdx="3" presStyleCnt="7">
        <dgm:presLayoutVars>
          <dgm:bulletEnabled val="1"/>
        </dgm:presLayoutVars>
      </dgm:prSet>
      <dgm:spPr/>
    </dgm:pt>
    <dgm:pt modelId="{B73DE380-9298-5E4F-A52D-763028F012DC}" type="pres">
      <dgm:prSet presAssocID="{5158722B-AFC2-7542-8BBE-44FA195FC8FC}" presName="sibTrans" presStyleCnt="0"/>
      <dgm:spPr/>
    </dgm:pt>
    <dgm:pt modelId="{B1D59E28-FD44-B940-A43E-5411617DCBE3}" type="pres">
      <dgm:prSet presAssocID="{62E3F184-612A-AD43-BCE8-ED9180A08A69}" presName="node" presStyleLbl="node1" presStyleIdx="4" presStyleCnt="7">
        <dgm:presLayoutVars>
          <dgm:bulletEnabled val="1"/>
        </dgm:presLayoutVars>
      </dgm:prSet>
      <dgm:spPr/>
    </dgm:pt>
    <dgm:pt modelId="{D2E614BB-CE66-44D2-B765-40C90EE87E5E}" type="pres">
      <dgm:prSet presAssocID="{F68F4B30-ECCD-1744-9BFF-58C8B2186766}" presName="sibTrans" presStyleCnt="0"/>
      <dgm:spPr/>
    </dgm:pt>
    <dgm:pt modelId="{33051CA7-E84E-4317-885E-F6FCF9BCEF43}" type="pres">
      <dgm:prSet presAssocID="{FF3A0490-2B66-41AA-A125-9B27667B6367}" presName="node" presStyleLbl="node1" presStyleIdx="5" presStyleCnt="7">
        <dgm:presLayoutVars>
          <dgm:bulletEnabled val="1"/>
        </dgm:presLayoutVars>
      </dgm:prSet>
      <dgm:spPr/>
    </dgm:pt>
    <dgm:pt modelId="{6FB63E08-B033-4F8C-B01C-14DDAAA6AE53}" type="pres">
      <dgm:prSet presAssocID="{C844C6BB-D85C-40D5-AC34-E0D728F590BC}" presName="sibTrans" presStyleCnt="0"/>
      <dgm:spPr/>
    </dgm:pt>
    <dgm:pt modelId="{8F87006A-4A9C-4518-B743-A9085CF6B438}" type="pres">
      <dgm:prSet presAssocID="{4E2EAB9D-8E09-4D07-A3EB-ED862148F034}" presName="node" presStyleLbl="node1" presStyleIdx="6" presStyleCnt="7">
        <dgm:presLayoutVars>
          <dgm:bulletEnabled val="1"/>
        </dgm:presLayoutVars>
      </dgm:prSet>
      <dgm:spPr/>
    </dgm:pt>
  </dgm:ptLst>
  <dgm:cxnLst>
    <dgm:cxn modelId="{BB506A13-CB51-CB49-BFC6-CB61C835164D}" type="presOf" srcId="{62E3F184-612A-AD43-BCE8-ED9180A08A69}" destId="{B1D59E28-FD44-B940-A43E-5411617DCBE3}" srcOrd="0" destOrd="0" presId="urn:microsoft.com/office/officeart/2005/8/layout/default"/>
    <dgm:cxn modelId="{3D17DE31-294B-9A42-A9BB-FC9E3AAD63E6}" type="presOf" srcId="{7044A631-FA7A-E448-AAC1-3FB98ADBFA19}" destId="{2870F3A4-CB1F-BB4B-8DC8-B31F811BBD37}" srcOrd="0" destOrd="0" presId="urn:microsoft.com/office/officeart/2005/8/layout/default"/>
    <dgm:cxn modelId="{9386144B-8E79-1B4B-8EEC-52A65431245F}" type="presOf" srcId="{2B910F26-F1A9-FA4A-8764-6355A68DD69B}" destId="{F186EC05-7CA4-0C44-A93E-96AF0A5BF6A9}" srcOrd="0" destOrd="0" presId="urn:microsoft.com/office/officeart/2005/8/layout/default"/>
    <dgm:cxn modelId="{D169A04B-E4B6-4FC6-A45A-2B893FF1540C}" srcId="{D47EF3EE-BAE3-0244-837C-51219AAA722C}" destId="{4E2EAB9D-8E09-4D07-A3EB-ED862148F034}" srcOrd="6" destOrd="0" parTransId="{9451A633-EC0E-424C-8EF9-E917FB5B0086}" sibTransId="{988FD96A-1E86-4029-9E54-829E09346CC3}"/>
    <dgm:cxn modelId="{89AEBE54-E293-4E54-8CDA-3A136FF0E824}" srcId="{D47EF3EE-BAE3-0244-837C-51219AAA722C}" destId="{FF3A0490-2B66-41AA-A125-9B27667B6367}" srcOrd="5" destOrd="0" parTransId="{6BB018FA-384D-4307-8FF9-A2AE85A8734B}" sibTransId="{C844C6BB-D85C-40D5-AC34-E0D728F590BC}"/>
    <dgm:cxn modelId="{939FAD65-1067-44E7-BBB3-35C430E1ADC2}" type="presOf" srcId="{4E2EAB9D-8E09-4D07-A3EB-ED862148F034}" destId="{8F87006A-4A9C-4518-B743-A9085CF6B438}" srcOrd="0" destOrd="0" presId="urn:microsoft.com/office/officeart/2005/8/layout/default"/>
    <dgm:cxn modelId="{7227986A-5C5C-8649-A35B-320B43B99550}" srcId="{D47EF3EE-BAE3-0244-837C-51219AAA722C}" destId="{7044A631-FA7A-E448-AAC1-3FB98ADBFA19}" srcOrd="2" destOrd="0" parTransId="{9008139C-A429-EB46-AC6F-5485B441FAAE}" sibTransId="{F2CE2EC9-9FD8-FF4E-ADD6-C7F470F81FD5}"/>
    <dgm:cxn modelId="{1625417B-B5A8-4B46-98F0-382873F926A8}" srcId="{D47EF3EE-BAE3-0244-837C-51219AAA722C}" destId="{2B910F26-F1A9-FA4A-8764-6355A68DD69B}" srcOrd="1" destOrd="0" parTransId="{E7FF0FF9-B2EB-7D41-BEC2-3EAB0B93C5E1}" sibTransId="{033BC15C-D265-0B40-A363-B90B2C18A31E}"/>
    <dgm:cxn modelId="{9FD7C89B-A61E-E349-B4E0-B4F803550B91}" type="presOf" srcId="{7366DF5F-20E3-334C-B62F-91AD7B32992C}" destId="{90D06273-CAB7-274C-87AE-646D2586E219}" srcOrd="0" destOrd="0" presId="urn:microsoft.com/office/officeart/2005/8/layout/default"/>
    <dgm:cxn modelId="{87EBF7A4-6049-B841-8165-A572EFDAFC8F}" type="presOf" srcId="{D47EF3EE-BAE3-0244-837C-51219AAA722C}" destId="{048760CD-B6DB-FE4F-BD2C-F10382B329DE}" srcOrd="0" destOrd="0" presId="urn:microsoft.com/office/officeart/2005/8/layout/default"/>
    <dgm:cxn modelId="{9EBAD5AE-DF10-714D-8DDD-EB839EA32F15}" type="presOf" srcId="{0B378098-F7F8-AB4B-9422-55BBD111E210}" destId="{C9A54381-F298-C241-BE55-FD48A55DA2C2}" srcOrd="0" destOrd="0" presId="urn:microsoft.com/office/officeart/2005/8/layout/default"/>
    <dgm:cxn modelId="{0DAA74BF-C422-F04A-92DE-C38863FE8C52}" srcId="{D47EF3EE-BAE3-0244-837C-51219AAA722C}" destId="{7366DF5F-20E3-334C-B62F-91AD7B32992C}" srcOrd="0" destOrd="0" parTransId="{0B5221F2-3EC1-D14A-A784-5151E23830F8}" sibTransId="{28941B61-4CFE-1D41-B13E-A4560B02EC14}"/>
    <dgm:cxn modelId="{ADC0FAD8-D89B-0A43-A6D6-2AD33F3CA3BF}" srcId="{D47EF3EE-BAE3-0244-837C-51219AAA722C}" destId="{62E3F184-612A-AD43-BCE8-ED9180A08A69}" srcOrd="4" destOrd="0" parTransId="{EA4CA7C3-EF43-A04B-95D7-47DC86F5F6AE}" sibTransId="{F68F4B30-ECCD-1744-9BFF-58C8B2186766}"/>
    <dgm:cxn modelId="{E9E01FE2-1059-2741-82F5-DA0E1AEA6065}" srcId="{D47EF3EE-BAE3-0244-837C-51219AAA722C}" destId="{0B378098-F7F8-AB4B-9422-55BBD111E210}" srcOrd="3" destOrd="0" parTransId="{ED813E07-495A-0B4B-B780-D4537FD69975}" sibTransId="{5158722B-AFC2-7542-8BBE-44FA195FC8FC}"/>
    <dgm:cxn modelId="{71EB61FE-26D4-4EC5-9536-C7F3D6ADD3EF}" type="presOf" srcId="{FF3A0490-2B66-41AA-A125-9B27667B6367}" destId="{33051CA7-E84E-4317-885E-F6FCF9BCEF43}" srcOrd="0" destOrd="0" presId="urn:microsoft.com/office/officeart/2005/8/layout/default"/>
    <dgm:cxn modelId="{1AF0C1FB-E680-CF41-9268-0E3B97F7C764}" type="presParOf" srcId="{048760CD-B6DB-FE4F-BD2C-F10382B329DE}" destId="{90D06273-CAB7-274C-87AE-646D2586E219}" srcOrd="0" destOrd="0" presId="urn:microsoft.com/office/officeart/2005/8/layout/default"/>
    <dgm:cxn modelId="{BE2D3AA0-C1C6-BB4A-BBB7-CD9A42D4728A}" type="presParOf" srcId="{048760CD-B6DB-FE4F-BD2C-F10382B329DE}" destId="{D8FE9EE5-06E7-144D-94D0-98134D8FD5E6}" srcOrd="1" destOrd="0" presId="urn:microsoft.com/office/officeart/2005/8/layout/default"/>
    <dgm:cxn modelId="{029C3B76-773E-5B44-8275-16DC67065EE7}" type="presParOf" srcId="{048760CD-B6DB-FE4F-BD2C-F10382B329DE}" destId="{F186EC05-7CA4-0C44-A93E-96AF0A5BF6A9}" srcOrd="2" destOrd="0" presId="urn:microsoft.com/office/officeart/2005/8/layout/default"/>
    <dgm:cxn modelId="{60433A82-074D-294A-866D-686173555C05}" type="presParOf" srcId="{048760CD-B6DB-FE4F-BD2C-F10382B329DE}" destId="{1D8F7199-0B8B-7547-90B4-9FC37F865FBE}" srcOrd="3" destOrd="0" presId="urn:microsoft.com/office/officeart/2005/8/layout/default"/>
    <dgm:cxn modelId="{66877E08-A108-B44D-AF3B-2E110E8CD516}" type="presParOf" srcId="{048760CD-B6DB-FE4F-BD2C-F10382B329DE}" destId="{2870F3A4-CB1F-BB4B-8DC8-B31F811BBD37}" srcOrd="4" destOrd="0" presId="urn:microsoft.com/office/officeart/2005/8/layout/default"/>
    <dgm:cxn modelId="{88B3DEA9-FF76-1642-B918-E7AF97E1FA53}" type="presParOf" srcId="{048760CD-B6DB-FE4F-BD2C-F10382B329DE}" destId="{95ABA751-A2E3-DE4D-B2CA-E2ADA19875B5}" srcOrd="5" destOrd="0" presId="urn:microsoft.com/office/officeart/2005/8/layout/default"/>
    <dgm:cxn modelId="{87F32BFC-E88A-A740-9F2A-B4D7B19CC583}" type="presParOf" srcId="{048760CD-B6DB-FE4F-BD2C-F10382B329DE}" destId="{C9A54381-F298-C241-BE55-FD48A55DA2C2}" srcOrd="6" destOrd="0" presId="urn:microsoft.com/office/officeart/2005/8/layout/default"/>
    <dgm:cxn modelId="{BA393CA2-F9DB-8C43-A403-29EC653175DE}" type="presParOf" srcId="{048760CD-B6DB-FE4F-BD2C-F10382B329DE}" destId="{B73DE380-9298-5E4F-A52D-763028F012DC}" srcOrd="7" destOrd="0" presId="urn:microsoft.com/office/officeart/2005/8/layout/default"/>
    <dgm:cxn modelId="{F94E3741-70F0-0546-8768-6A5C3961F928}" type="presParOf" srcId="{048760CD-B6DB-FE4F-BD2C-F10382B329DE}" destId="{B1D59E28-FD44-B940-A43E-5411617DCBE3}" srcOrd="8" destOrd="0" presId="urn:microsoft.com/office/officeart/2005/8/layout/default"/>
    <dgm:cxn modelId="{9EEFF067-9CE5-4EB2-8A2D-03B9F72AC8F4}" type="presParOf" srcId="{048760CD-B6DB-FE4F-BD2C-F10382B329DE}" destId="{D2E614BB-CE66-44D2-B765-40C90EE87E5E}" srcOrd="9" destOrd="0" presId="urn:microsoft.com/office/officeart/2005/8/layout/default"/>
    <dgm:cxn modelId="{3A7702A0-5A0B-4500-AA40-A4A075C531A9}" type="presParOf" srcId="{048760CD-B6DB-FE4F-BD2C-F10382B329DE}" destId="{33051CA7-E84E-4317-885E-F6FCF9BCEF43}" srcOrd="10" destOrd="0" presId="urn:microsoft.com/office/officeart/2005/8/layout/default"/>
    <dgm:cxn modelId="{291AA3A2-4EAA-4C00-9574-EC5D8C966BAB}" type="presParOf" srcId="{048760CD-B6DB-FE4F-BD2C-F10382B329DE}" destId="{6FB63E08-B033-4F8C-B01C-14DDAAA6AE53}" srcOrd="11" destOrd="0" presId="urn:microsoft.com/office/officeart/2005/8/layout/default"/>
    <dgm:cxn modelId="{3A771123-1643-44F0-B302-23536F7D04AA}" type="presParOf" srcId="{048760CD-B6DB-FE4F-BD2C-F10382B329DE}" destId="{8F87006A-4A9C-4518-B743-A9085CF6B438}"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47EF3EE-BAE3-0244-837C-51219AAA722C}" type="doc">
      <dgm:prSet loTypeId="urn:microsoft.com/office/officeart/2005/8/layout/default" loCatId="list" qsTypeId="urn:microsoft.com/office/officeart/2005/8/quickstyle/simple1#80" qsCatId="simple" csTypeId="urn:microsoft.com/office/officeart/2005/8/colors/colorful1#34" csCatId="colorful" phldr="1"/>
      <dgm:spPr/>
      <dgm:t>
        <a:bodyPr/>
        <a:lstStyle/>
        <a:p>
          <a:endParaRPr lang="en-GB"/>
        </a:p>
      </dgm:t>
    </dgm:pt>
    <dgm:pt modelId="{7366DF5F-20E3-334C-B62F-91AD7B32992C}">
      <dgm:prSet/>
      <dgm:spPr/>
      <dgm:t>
        <a:bodyPr/>
        <a:lstStyle/>
        <a:p>
          <a:r>
            <a:rPr lang="en-US" b="1" u="sng"/>
            <a:t>History</a:t>
          </a:r>
          <a:endParaRPr lang="en-GB"/>
        </a:p>
      </dgm:t>
    </dgm:pt>
    <dgm:pt modelId="{0B5221F2-3EC1-D14A-A784-5151E23830F8}" type="parTrans" cxnId="{0DAA74BF-C422-F04A-92DE-C38863FE8C52}">
      <dgm:prSet/>
      <dgm:spPr/>
      <dgm:t>
        <a:bodyPr/>
        <a:lstStyle/>
        <a:p>
          <a:endParaRPr lang="en-GB"/>
        </a:p>
      </dgm:t>
    </dgm:pt>
    <dgm:pt modelId="{28941B61-4CFE-1D41-B13E-A4560B02EC14}" type="sibTrans" cxnId="{0DAA74BF-C422-F04A-92DE-C38863FE8C52}">
      <dgm:prSet/>
      <dgm:spPr/>
      <dgm:t>
        <a:bodyPr/>
        <a:lstStyle/>
        <a:p>
          <a:endParaRPr lang="en-GB"/>
        </a:p>
      </dgm:t>
    </dgm:pt>
    <dgm:pt modelId="{0B378098-F7F8-AB4B-9422-55BBD111E210}">
      <dgm:prSet/>
      <dgm:spPr/>
      <dgm:t>
        <a:bodyPr/>
        <a:lstStyle/>
        <a:p>
          <a:r>
            <a:rPr lang="en-US" dirty="0"/>
            <a:t>Visit to Chester </a:t>
          </a:r>
          <a:endParaRPr lang="en-GB" dirty="0"/>
        </a:p>
      </dgm:t>
    </dgm:pt>
    <dgm:pt modelId="{ED813E07-495A-0B4B-B780-D4537FD69975}" type="parTrans" cxnId="{E9E01FE2-1059-2741-82F5-DA0E1AEA6065}">
      <dgm:prSet/>
      <dgm:spPr/>
      <dgm:t>
        <a:bodyPr/>
        <a:lstStyle/>
        <a:p>
          <a:endParaRPr lang="en-GB"/>
        </a:p>
      </dgm:t>
    </dgm:pt>
    <dgm:pt modelId="{5158722B-AFC2-7542-8BBE-44FA195FC8FC}" type="sibTrans" cxnId="{E9E01FE2-1059-2741-82F5-DA0E1AEA6065}">
      <dgm:prSet/>
      <dgm:spPr/>
      <dgm:t>
        <a:bodyPr/>
        <a:lstStyle/>
        <a:p>
          <a:endParaRPr lang="en-GB"/>
        </a:p>
      </dgm:t>
    </dgm:pt>
    <dgm:pt modelId="{BA9B0F4F-702E-764D-8C6F-019079E2D3AB}">
      <dgm:prSet/>
      <dgm:spPr/>
      <dgm:t>
        <a:bodyPr/>
        <a:lstStyle/>
        <a:p>
          <a:r>
            <a:rPr lang="en-US" b="1" u="sng" dirty="0"/>
            <a:t>Geography</a:t>
          </a:r>
          <a:endParaRPr lang="en-GB" dirty="0"/>
        </a:p>
      </dgm:t>
    </dgm:pt>
    <dgm:pt modelId="{73EFC46B-1DC5-9F4E-8C3A-F9AAE1E403CB}" type="parTrans" cxnId="{1E3739C9-A24D-B54F-958E-BAD068AB0010}">
      <dgm:prSet/>
      <dgm:spPr/>
      <dgm:t>
        <a:bodyPr/>
        <a:lstStyle/>
        <a:p>
          <a:endParaRPr lang="en-GB"/>
        </a:p>
      </dgm:t>
    </dgm:pt>
    <dgm:pt modelId="{09E79179-63D1-3D42-9764-10957568E7AE}" type="sibTrans" cxnId="{1E3739C9-A24D-B54F-958E-BAD068AB0010}">
      <dgm:prSet/>
      <dgm:spPr/>
      <dgm:t>
        <a:bodyPr/>
        <a:lstStyle/>
        <a:p>
          <a:endParaRPr lang="en-GB"/>
        </a:p>
      </dgm:t>
    </dgm:pt>
    <dgm:pt modelId="{62E3F184-612A-AD43-BCE8-ED9180A08A69}">
      <dgm:prSet/>
      <dgm:spPr/>
      <dgm:t>
        <a:bodyPr/>
        <a:lstStyle/>
        <a:p>
          <a:r>
            <a:rPr lang="en-US" dirty="0"/>
            <a:t>Local area mapping skills</a:t>
          </a:r>
          <a:endParaRPr lang="en-GB" dirty="0"/>
        </a:p>
      </dgm:t>
    </dgm:pt>
    <dgm:pt modelId="{EA4CA7C3-EF43-A04B-95D7-47DC86F5F6AE}" type="parTrans" cxnId="{ADC0FAD8-D89B-0A43-A6D6-2AD33F3CA3BF}">
      <dgm:prSet/>
      <dgm:spPr/>
      <dgm:t>
        <a:bodyPr/>
        <a:lstStyle/>
        <a:p>
          <a:endParaRPr lang="en-GB"/>
        </a:p>
      </dgm:t>
    </dgm:pt>
    <dgm:pt modelId="{F68F4B30-ECCD-1744-9BFF-58C8B2186766}" type="sibTrans" cxnId="{ADC0FAD8-D89B-0A43-A6D6-2AD33F3CA3BF}">
      <dgm:prSet/>
      <dgm:spPr/>
      <dgm:t>
        <a:bodyPr/>
        <a:lstStyle/>
        <a:p>
          <a:endParaRPr lang="en-GB"/>
        </a:p>
      </dgm:t>
    </dgm:pt>
    <dgm:pt modelId="{90D977CC-13EA-CA43-8878-DE708DDD8C17}">
      <dgm:prSet/>
      <dgm:spPr/>
      <dgm:t>
        <a:bodyPr/>
        <a:lstStyle/>
        <a:p>
          <a:r>
            <a:rPr lang="en-US" dirty="0"/>
            <a:t>River fieldwork</a:t>
          </a:r>
          <a:endParaRPr lang="en-GB" dirty="0"/>
        </a:p>
      </dgm:t>
    </dgm:pt>
    <dgm:pt modelId="{651A0A3D-65E8-334E-AEB8-FEA5916062E4}" type="parTrans" cxnId="{B08E335C-76A3-4545-A724-F603CE4640B8}">
      <dgm:prSet/>
      <dgm:spPr/>
      <dgm:t>
        <a:bodyPr/>
        <a:lstStyle/>
        <a:p>
          <a:endParaRPr lang="en-GB"/>
        </a:p>
      </dgm:t>
    </dgm:pt>
    <dgm:pt modelId="{C0F8D906-FF05-AA48-8501-1E38B1F86331}" type="sibTrans" cxnId="{B08E335C-76A3-4545-A724-F603CE4640B8}">
      <dgm:prSet/>
      <dgm:spPr/>
      <dgm:t>
        <a:bodyPr/>
        <a:lstStyle/>
        <a:p>
          <a:endParaRPr lang="en-GB"/>
        </a:p>
      </dgm:t>
    </dgm:pt>
    <dgm:pt modelId="{2426D5C6-58BA-914A-A055-A8D66A1F688A}">
      <dgm:prSet phldrT="[Text]"/>
      <dgm:spPr/>
      <dgm:t>
        <a:bodyPr/>
        <a:lstStyle/>
        <a:p>
          <a:r>
            <a:rPr lang="en-GB" dirty="0"/>
            <a:t>Manchester Museum</a:t>
          </a:r>
        </a:p>
      </dgm:t>
    </dgm:pt>
    <dgm:pt modelId="{DB4224FA-4989-B24F-A4C6-6898709E5FE5}" type="parTrans" cxnId="{B52824E2-7C9F-2F4D-822F-DAA089BABDE5}">
      <dgm:prSet/>
      <dgm:spPr/>
      <dgm:t>
        <a:bodyPr/>
        <a:lstStyle/>
        <a:p>
          <a:endParaRPr lang="en-GB"/>
        </a:p>
      </dgm:t>
    </dgm:pt>
    <dgm:pt modelId="{6734B880-33F4-8045-B9E2-2EEBCE774CAB}" type="sibTrans" cxnId="{B52824E2-7C9F-2F4D-822F-DAA089BABDE5}">
      <dgm:prSet/>
      <dgm:spPr/>
      <dgm:t>
        <a:bodyPr/>
        <a:lstStyle/>
        <a:p>
          <a:endParaRPr lang="en-GB"/>
        </a:p>
      </dgm:t>
    </dgm:pt>
    <dgm:pt modelId="{048760CD-B6DB-FE4F-BD2C-F10382B329DE}" type="pres">
      <dgm:prSet presAssocID="{D47EF3EE-BAE3-0244-837C-51219AAA722C}" presName="diagram" presStyleCnt="0">
        <dgm:presLayoutVars>
          <dgm:dir/>
          <dgm:resizeHandles val="exact"/>
        </dgm:presLayoutVars>
      </dgm:prSet>
      <dgm:spPr/>
    </dgm:pt>
    <dgm:pt modelId="{90D06273-CAB7-274C-87AE-646D2586E219}" type="pres">
      <dgm:prSet presAssocID="{7366DF5F-20E3-334C-B62F-91AD7B32992C}" presName="node" presStyleLbl="node1" presStyleIdx="0" presStyleCnt="6">
        <dgm:presLayoutVars>
          <dgm:bulletEnabled val="1"/>
        </dgm:presLayoutVars>
      </dgm:prSet>
      <dgm:spPr/>
    </dgm:pt>
    <dgm:pt modelId="{D8FE9EE5-06E7-144D-94D0-98134D8FD5E6}" type="pres">
      <dgm:prSet presAssocID="{28941B61-4CFE-1D41-B13E-A4560B02EC14}" presName="sibTrans" presStyleCnt="0"/>
      <dgm:spPr/>
    </dgm:pt>
    <dgm:pt modelId="{C9A54381-F298-C241-BE55-FD48A55DA2C2}" type="pres">
      <dgm:prSet presAssocID="{0B378098-F7F8-AB4B-9422-55BBD111E210}" presName="node" presStyleLbl="node1" presStyleIdx="1" presStyleCnt="6">
        <dgm:presLayoutVars>
          <dgm:bulletEnabled val="1"/>
        </dgm:presLayoutVars>
      </dgm:prSet>
      <dgm:spPr/>
    </dgm:pt>
    <dgm:pt modelId="{B73DE380-9298-5E4F-A52D-763028F012DC}" type="pres">
      <dgm:prSet presAssocID="{5158722B-AFC2-7542-8BBE-44FA195FC8FC}" presName="sibTrans" presStyleCnt="0"/>
      <dgm:spPr/>
    </dgm:pt>
    <dgm:pt modelId="{337BFBD2-EC8F-7E4C-8712-B48B0E657137}" type="pres">
      <dgm:prSet presAssocID="{2426D5C6-58BA-914A-A055-A8D66A1F688A}" presName="node" presStyleLbl="node1" presStyleIdx="2" presStyleCnt="6">
        <dgm:presLayoutVars>
          <dgm:bulletEnabled val="1"/>
        </dgm:presLayoutVars>
      </dgm:prSet>
      <dgm:spPr/>
    </dgm:pt>
    <dgm:pt modelId="{ABDF31DC-D7DA-FB4E-BCD3-5F7A99E0263C}" type="pres">
      <dgm:prSet presAssocID="{6734B880-33F4-8045-B9E2-2EEBCE774CAB}" presName="sibTrans" presStyleCnt="0"/>
      <dgm:spPr/>
    </dgm:pt>
    <dgm:pt modelId="{B31E173E-2D8E-D94A-9775-0DA159BE1850}" type="pres">
      <dgm:prSet presAssocID="{BA9B0F4F-702E-764D-8C6F-019079E2D3AB}" presName="node" presStyleLbl="node1" presStyleIdx="3" presStyleCnt="6">
        <dgm:presLayoutVars>
          <dgm:bulletEnabled val="1"/>
        </dgm:presLayoutVars>
      </dgm:prSet>
      <dgm:spPr/>
    </dgm:pt>
    <dgm:pt modelId="{A41F83B7-98C7-3541-95A2-DAFDA2172F6E}" type="pres">
      <dgm:prSet presAssocID="{09E79179-63D1-3D42-9764-10957568E7AE}" presName="sibTrans" presStyleCnt="0"/>
      <dgm:spPr/>
    </dgm:pt>
    <dgm:pt modelId="{B1D59E28-FD44-B940-A43E-5411617DCBE3}" type="pres">
      <dgm:prSet presAssocID="{62E3F184-612A-AD43-BCE8-ED9180A08A69}" presName="node" presStyleLbl="node1" presStyleIdx="4" presStyleCnt="6">
        <dgm:presLayoutVars>
          <dgm:bulletEnabled val="1"/>
        </dgm:presLayoutVars>
      </dgm:prSet>
      <dgm:spPr/>
    </dgm:pt>
    <dgm:pt modelId="{2CF07BD6-6844-974B-9868-7E688F387A57}" type="pres">
      <dgm:prSet presAssocID="{F68F4B30-ECCD-1744-9BFF-58C8B2186766}" presName="sibTrans" presStyleCnt="0"/>
      <dgm:spPr/>
    </dgm:pt>
    <dgm:pt modelId="{8F5A6B8A-E9B3-0B49-A588-209C0A588EDC}" type="pres">
      <dgm:prSet presAssocID="{90D977CC-13EA-CA43-8878-DE708DDD8C17}" presName="node" presStyleLbl="node1" presStyleIdx="5" presStyleCnt="6">
        <dgm:presLayoutVars>
          <dgm:bulletEnabled val="1"/>
        </dgm:presLayoutVars>
      </dgm:prSet>
      <dgm:spPr/>
    </dgm:pt>
  </dgm:ptLst>
  <dgm:cxnLst>
    <dgm:cxn modelId="{BB506A13-CB51-CB49-BFC6-CB61C835164D}" type="presOf" srcId="{62E3F184-612A-AD43-BCE8-ED9180A08A69}" destId="{B1D59E28-FD44-B940-A43E-5411617DCBE3}" srcOrd="0" destOrd="0" presId="urn:microsoft.com/office/officeart/2005/8/layout/default"/>
    <dgm:cxn modelId="{115DA254-0DDB-0E46-8E87-191ECB999C00}" type="presOf" srcId="{2426D5C6-58BA-914A-A055-A8D66A1F688A}" destId="{337BFBD2-EC8F-7E4C-8712-B48B0E657137}" srcOrd="0" destOrd="0" presId="urn:microsoft.com/office/officeart/2005/8/layout/default"/>
    <dgm:cxn modelId="{B08E335C-76A3-4545-A724-F603CE4640B8}" srcId="{D47EF3EE-BAE3-0244-837C-51219AAA722C}" destId="{90D977CC-13EA-CA43-8878-DE708DDD8C17}" srcOrd="5" destOrd="0" parTransId="{651A0A3D-65E8-334E-AEB8-FEA5916062E4}" sibTransId="{C0F8D906-FF05-AA48-8501-1E38B1F86331}"/>
    <dgm:cxn modelId="{9FD7C89B-A61E-E349-B4E0-B4F803550B91}" type="presOf" srcId="{7366DF5F-20E3-334C-B62F-91AD7B32992C}" destId="{90D06273-CAB7-274C-87AE-646D2586E219}" srcOrd="0" destOrd="0" presId="urn:microsoft.com/office/officeart/2005/8/layout/default"/>
    <dgm:cxn modelId="{9730DFA0-7A1D-6343-BD1D-FECF67865D32}" type="presOf" srcId="{90D977CC-13EA-CA43-8878-DE708DDD8C17}" destId="{8F5A6B8A-E9B3-0B49-A588-209C0A588EDC}" srcOrd="0" destOrd="0" presId="urn:microsoft.com/office/officeart/2005/8/layout/default"/>
    <dgm:cxn modelId="{87EBF7A4-6049-B841-8165-A572EFDAFC8F}" type="presOf" srcId="{D47EF3EE-BAE3-0244-837C-51219AAA722C}" destId="{048760CD-B6DB-FE4F-BD2C-F10382B329DE}" srcOrd="0" destOrd="0" presId="urn:microsoft.com/office/officeart/2005/8/layout/default"/>
    <dgm:cxn modelId="{9EBAD5AE-DF10-714D-8DDD-EB839EA32F15}" type="presOf" srcId="{0B378098-F7F8-AB4B-9422-55BBD111E210}" destId="{C9A54381-F298-C241-BE55-FD48A55DA2C2}" srcOrd="0" destOrd="0" presId="urn:microsoft.com/office/officeart/2005/8/layout/default"/>
    <dgm:cxn modelId="{22A5BBBB-F374-4447-8718-14503F1B1691}" type="presOf" srcId="{BA9B0F4F-702E-764D-8C6F-019079E2D3AB}" destId="{B31E173E-2D8E-D94A-9775-0DA159BE1850}" srcOrd="0" destOrd="0" presId="urn:microsoft.com/office/officeart/2005/8/layout/default"/>
    <dgm:cxn modelId="{0DAA74BF-C422-F04A-92DE-C38863FE8C52}" srcId="{D47EF3EE-BAE3-0244-837C-51219AAA722C}" destId="{7366DF5F-20E3-334C-B62F-91AD7B32992C}" srcOrd="0" destOrd="0" parTransId="{0B5221F2-3EC1-D14A-A784-5151E23830F8}" sibTransId="{28941B61-4CFE-1D41-B13E-A4560B02EC14}"/>
    <dgm:cxn modelId="{1E3739C9-A24D-B54F-958E-BAD068AB0010}" srcId="{D47EF3EE-BAE3-0244-837C-51219AAA722C}" destId="{BA9B0F4F-702E-764D-8C6F-019079E2D3AB}" srcOrd="3" destOrd="0" parTransId="{73EFC46B-1DC5-9F4E-8C3A-F9AAE1E403CB}" sibTransId="{09E79179-63D1-3D42-9764-10957568E7AE}"/>
    <dgm:cxn modelId="{ADC0FAD8-D89B-0A43-A6D6-2AD33F3CA3BF}" srcId="{D47EF3EE-BAE3-0244-837C-51219AAA722C}" destId="{62E3F184-612A-AD43-BCE8-ED9180A08A69}" srcOrd="4" destOrd="0" parTransId="{EA4CA7C3-EF43-A04B-95D7-47DC86F5F6AE}" sibTransId="{F68F4B30-ECCD-1744-9BFF-58C8B2186766}"/>
    <dgm:cxn modelId="{E9E01FE2-1059-2741-82F5-DA0E1AEA6065}" srcId="{D47EF3EE-BAE3-0244-837C-51219AAA722C}" destId="{0B378098-F7F8-AB4B-9422-55BBD111E210}" srcOrd="1" destOrd="0" parTransId="{ED813E07-495A-0B4B-B780-D4537FD69975}" sibTransId="{5158722B-AFC2-7542-8BBE-44FA195FC8FC}"/>
    <dgm:cxn modelId="{B52824E2-7C9F-2F4D-822F-DAA089BABDE5}" srcId="{D47EF3EE-BAE3-0244-837C-51219AAA722C}" destId="{2426D5C6-58BA-914A-A055-A8D66A1F688A}" srcOrd="2" destOrd="0" parTransId="{DB4224FA-4989-B24F-A4C6-6898709E5FE5}" sibTransId="{6734B880-33F4-8045-B9E2-2EEBCE774CAB}"/>
    <dgm:cxn modelId="{1AF0C1FB-E680-CF41-9268-0E3B97F7C764}" type="presParOf" srcId="{048760CD-B6DB-FE4F-BD2C-F10382B329DE}" destId="{90D06273-CAB7-274C-87AE-646D2586E219}" srcOrd="0" destOrd="0" presId="urn:microsoft.com/office/officeart/2005/8/layout/default"/>
    <dgm:cxn modelId="{BE2D3AA0-C1C6-BB4A-BBB7-CD9A42D4728A}" type="presParOf" srcId="{048760CD-B6DB-FE4F-BD2C-F10382B329DE}" destId="{D8FE9EE5-06E7-144D-94D0-98134D8FD5E6}" srcOrd="1" destOrd="0" presId="urn:microsoft.com/office/officeart/2005/8/layout/default"/>
    <dgm:cxn modelId="{87F32BFC-E88A-A740-9F2A-B4D7B19CC583}" type="presParOf" srcId="{048760CD-B6DB-FE4F-BD2C-F10382B329DE}" destId="{C9A54381-F298-C241-BE55-FD48A55DA2C2}" srcOrd="2" destOrd="0" presId="urn:microsoft.com/office/officeart/2005/8/layout/default"/>
    <dgm:cxn modelId="{BA393CA2-F9DB-8C43-A403-29EC653175DE}" type="presParOf" srcId="{048760CD-B6DB-FE4F-BD2C-F10382B329DE}" destId="{B73DE380-9298-5E4F-A52D-763028F012DC}" srcOrd="3" destOrd="0" presId="urn:microsoft.com/office/officeart/2005/8/layout/default"/>
    <dgm:cxn modelId="{8FCC89D4-D163-2F47-BEC4-3E40ECBF1124}" type="presParOf" srcId="{048760CD-B6DB-FE4F-BD2C-F10382B329DE}" destId="{337BFBD2-EC8F-7E4C-8712-B48B0E657137}" srcOrd="4" destOrd="0" presId="urn:microsoft.com/office/officeart/2005/8/layout/default"/>
    <dgm:cxn modelId="{D1E7D254-E94D-4B42-A13C-9E5F80CDA3A7}" type="presParOf" srcId="{048760CD-B6DB-FE4F-BD2C-F10382B329DE}" destId="{ABDF31DC-D7DA-FB4E-BCD3-5F7A99E0263C}" srcOrd="5" destOrd="0" presId="urn:microsoft.com/office/officeart/2005/8/layout/default"/>
    <dgm:cxn modelId="{8DC0FC35-8AE0-1B49-B618-58C348AD7134}" type="presParOf" srcId="{048760CD-B6DB-FE4F-BD2C-F10382B329DE}" destId="{B31E173E-2D8E-D94A-9775-0DA159BE1850}" srcOrd="6" destOrd="0" presId="urn:microsoft.com/office/officeart/2005/8/layout/default"/>
    <dgm:cxn modelId="{F0DC35F0-D848-334F-9DAA-6CCB0BE462E7}" type="presParOf" srcId="{048760CD-B6DB-FE4F-BD2C-F10382B329DE}" destId="{A41F83B7-98C7-3541-95A2-DAFDA2172F6E}" srcOrd="7" destOrd="0" presId="urn:microsoft.com/office/officeart/2005/8/layout/default"/>
    <dgm:cxn modelId="{F94E3741-70F0-0546-8768-6A5C3961F928}" type="presParOf" srcId="{048760CD-B6DB-FE4F-BD2C-F10382B329DE}" destId="{B1D59E28-FD44-B940-A43E-5411617DCBE3}" srcOrd="8" destOrd="0" presId="urn:microsoft.com/office/officeart/2005/8/layout/default"/>
    <dgm:cxn modelId="{615BE82F-0748-0D48-8971-E98F76A8268B}" type="presParOf" srcId="{048760CD-B6DB-FE4F-BD2C-F10382B329DE}" destId="{2CF07BD6-6844-974B-9868-7E688F387A57}" srcOrd="9" destOrd="0" presId="urn:microsoft.com/office/officeart/2005/8/layout/default"/>
    <dgm:cxn modelId="{710C1F9B-5580-3246-98EB-3C227C778D72}" type="presParOf" srcId="{048760CD-B6DB-FE4F-BD2C-F10382B329DE}" destId="{8F5A6B8A-E9B3-0B49-A588-209C0A588EDC}" srcOrd="10"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0CEDF80B-73E2-F243-BB86-84450DADC170}" type="doc">
      <dgm:prSet loTypeId="urn:microsoft.com/office/officeart/2005/8/layout/vList3" loCatId="" qsTypeId="urn:microsoft.com/office/officeart/2005/8/quickstyle/simple1" qsCatId="simple" csTypeId="urn:microsoft.com/office/officeart/2005/8/colors/accent1_2" csCatId="accent1" phldr="1"/>
      <dgm:spPr/>
    </dgm:pt>
    <dgm:pt modelId="{EDC4F799-4927-5D4E-9D87-210CA12D00D6}">
      <dgm:prSet phldrT="[Text]"/>
      <dgm:spPr/>
      <dgm:t>
        <a:bodyPr/>
        <a:lstStyle/>
        <a:p>
          <a:r>
            <a:rPr lang="en-GB" dirty="0"/>
            <a:t>Class Dojo</a:t>
          </a:r>
        </a:p>
      </dgm:t>
    </dgm:pt>
    <dgm:pt modelId="{D3F992D0-52B4-6648-98F0-187CE26A6AF7}" type="parTrans" cxnId="{3181B1BF-278A-CB4D-A0FA-EFA57B1642AD}">
      <dgm:prSet/>
      <dgm:spPr/>
      <dgm:t>
        <a:bodyPr/>
        <a:lstStyle/>
        <a:p>
          <a:endParaRPr lang="en-GB"/>
        </a:p>
      </dgm:t>
    </dgm:pt>
    <dgm:pt modelId="{BC9F5901-6947-584B-8426-5349C1F2AA63}" type="sibTrans" cxnId="{3181B1BF-278A-CB4D-A0FA-EFA57B1642AD}">
      <dgm:prSet/>
      <dgm:spPr/>
      <dgm:t>
        <a:bodyPr/>
        <a:lstStyle/>
        <a:p>
          <a:endParaRPr lang="en-GB"/>
        </a:p>
      </dgm:t>
    </dgm:pt>
    <dgm:pt modelId="{ED8852C7-ED4E-364E-9B78-9595C3179578}">
      <dgm:prSet phldrT="[Text]"/>
      <dgm:spPr/>
      <dgm:t>
        <a:bodyPr/>
        <a:lstStyle/>
        <a:p>
          <a:r>
            <a:rPr lang="en-GB" dirty="0"/>
            <a:t>Assemblies</a:t>
          </a:r>
        </a:p>
      </dgm:t>
    </dgm:pt>
    <dgm:pt modelId="{37E5DAD1-6DF0-2B41-800C-758E503F6AB0}" type="parTrans" cxnId="{C7EB67D2-9E80-7145-81E1-41EF9D9A1E24}">
      <dgm:prSet/>
      <dgm:spPr/>
      <dgm:t>
        <a:bodyPr/>
        <a:lstStyle/>
        <a:p>
          <a:endParaRPr lang="en-GB"/>
        </a:p>
      </dgm:t>
    </dgm:pt>
    <dgm:pt modelId="{4973BBF8-18A0-C84A-B9A2-95FA657C1CCD}" type="sibTrans" cxnId="{C7EB67D2-9E80-7145-81E1-41EF9D9A1E24}">
      <dgm:prSet/>
      <dgm:spPr/>
      <dgm:t>
        <a:bodyPr/>
        <a:lstStyle/>
        <a:p>
          <a:endParaRPr lang="en-GB"/>
        </a:p>
      </dgm:t>
    </dgm:pt>
    <dgm:pt modelId="{167BCCD8-758C-014B-9456-62626AF0107A}">
      <dgm:prSet phldrT="[Text]"/>
      <dgm:spPr/>
      <dgm:t>
        <a:bodyPr/>
        <a:lstStyle/>
        <a:p>
          <a:r>
            <a:rPr lang="en-GB" dirty="0"/>
            <a:t>Certificates</a:t>
          </a:r>
        </a:p>
      </dgm:t>
    </dgm:pt>
    <dgm:pt modelId="{80047D3C-FE15-2A40-BC76-2AAC9D75443E}" type="parTrans" cxnId="{46EE182C-9592-5745-831B-27839C7F582B}">
      <dgm:prSet/>
      <dgm:spPr/>
      <dgm:t>
        <a:bodyPr/>
        <a:lstStyle/>
        <a:p>
          <a:endParaRPr lang="en-GB"/>
        </a:p>
      </dgm:t>
    </dgm:pt>
    <dgm:pt modelId="{2FE86990-91F9-7E49-8A14-F7EA72F736DF}" type="sibTrans" cxnId="{46EE182C-9592-5745-831B-27839C7F582B}">
      <dgm:prSet/>
      <dgm:spPr/>
      <dgm:t>
        <a:bodyPr/>
        <a:lstStyle/>
        <a:p>
          <a:endParaRPr lang="en-GB"/>
        </a:p>
      </dgm:t>
    </dgm:pt>
    <dgm:pt modelId="{7B258F2D-BFF1-2140-AF89-7DF2C4B47988}" type="pres">
      <dgm:prSet presAssocID="{0CEDF80B-73E2-F243-BB86-84450DADC170}" presName="linearFlow" presStyleCnt="0">
        <dgm:presLayoutVars>
          <dgm:dir/>
          <dgm:resizeHandles val="exact"/>
        </dgm:presLayoutVars>
      </dgm:prSet>
      <dgm:spPr/>
    </dgm:pt>
    <dgm:pt modelId="{F80A35D9-C98F-E44E-BA26-C34184301E41}" type="pres">
      <dgm:prSet presAssocID="{EDC4F799-4927-5D4E-9D87-210CA12D00D6}" presName="composite" presStyleCnt="0"/>
      <dgm:spPr/>
    </dgm:pt>
    <dgm:pt modelId="{96DD2FC4-150B-0F4F-ADB1-3A245F029FE6}" type="pres">
      <dgm:prSet presAssocID="{EDC4F799-4927-5D4E-9D87-210CA12D00D6}" presName="imgShp" presStyleLbl="fgImgPlace1" presStyleIdx="0" presStyleCnt="3"/>
      <dgm:spPr>
        <a:blipFill>
          <a:blip xmlns:r="http://schemas.openxmlformats.org/officeDocument/2006/relationships" r:embed="rId1">
            <a:extLst>
              <a:ext uri="{837473B0-CC2E-450A-ABE3-18F120FF3D39}">
                <a1611:picAttrSrcUrl xmlns:a1611="http://schemas.microsoft.com/office/drawing/2016/11/main" r:id="rId2"/>
              </a:ext>
            </a:extLst>
          </a:blip>
          <a:srcRect/>
          <a:stretch>
            <a:fillRect/>
          </a:stretch>
        </a:blipFill>
      </dgm:spPr>
      <dgm:extLst>
        <a:ext uri="{E40237B7-FDA0-4F09-8148-C483321AD2D9}">
          <dgm14:cNvPr xmlns:dgm14="http://schemas.microsoft.com/office/drawing/2010/diagram" id="0" name="" descr="La Clase de Carrapizo"/>
        </a:ext>
      </dgm:extLst>
    </dgm:pt>
    <dgm:pt modelId="{80E74757-9A7A-6F4F-B973-9E96B12092AA}" type="pres">
      <dgm:prSet presAssocID="{EDC4F799-4927-5D4E-9D87-210CA12D00D6}" presName="txShp" presStyleLbl="node1" presStyleIdx="0" presStyleCnt="3">
        <dgm:presLayoutVars>
          <dgm:bulletEnabled val="1"/>
        </dgm:presLayoutVars>
      </dgm:prSet>
      <dgm:spPr/>
    </dgm:pt>
    <dgm:pt modelId="{B6BE6DD0-3766-D44F-B790-D16AE59A3D55}" type="pres">
      <dgm:prSet presAssocID="{BC9F5901-6947-584B-8426-5349C1F2AA63}" presName="spacing" presStyleCnt="0"/>
      <dgm:spPr/>
    </dgm:pt>
    <dgm:pt modelId="{88ACD1E2-F92F-FE46-BF81-24070EFB37AB}" type="pres">
      <dgm:prSet presAssocID="{ED8852C7-ED4E-364E-9B78-9595C3179578}" presName="composite" presStyleCnt="0"/>
      <dgm:spPr/>
    </dgm:pt>
    <dgm:pt modelId="{FB32D310-D319-7844-B4A7-4C7CE9CE0A12}" type="pres">
      <dgm:prSet presAssocID="{ED8852C7-ED4E-364E-9B78-9595C3179578}" presName="imgShp" presStyleLbl="fgImgPlace1" presStyleIdx="1" presStyleCnt="3"/>
      <dgm:spPr>
        <a:blipFill>
          <a:blip xmlns:r="http://schemas.openxmlformats.org/officeDocument/2006/relationships" r:embed="rId3">
            <a:extLst>
              <a:ext uri="{837473B0-CC2E-450A-ABE3-18F120FF3D39}">
                <a1611:picAttrSrcUrl xmlns:a1611="http://schemas.microsoft.com/office/drawing/2016/11/main" r:id="rId4"/>
              </a:ext>
            </a:extLst>
          </a:blip>
          <a:srcRect/>
          <a:stretch>
            <a:fillRect l="-28000" r="-28000"/>
          </a:stretch>
        </a:blipFill>
      </dgm:spPr>
      <dgm:extLst>
        <a:ext uri="{E40237B7-FDA0-4F09-8148-C483321AD2D9}">
          <dgm14:cNvPr xmlns:dgm14="http://schemas.microsoft.com/office/drawing/2010/diagram" id="0" name="" descr="School Diversity Poster by tehspikey on DeviantArt"/>
        </a:ext>
      </dgm:extLst>
    </dgm:pt>
    <dgm:pt modelId="{ACA7B52E-873B-8D4E-99B7-6C57EBE51E43}" type="pres">
      <dgm:prSet presAssocID="{ED8852C7-ED4E-364E-9B78-9595C3179578}" presName="txShp" presStyleLbl="node1" presStyleIdx="1" presStyleCnt="3">
        <dgm:presLayoutVars>
          <dgm:bulletEnabled val="1"/>
        </dgm:presLayoutVars>
      </dgm:prSet>
      <dgm:spPr/>
    </dgm:pt>
    <dgm:pt modelId="{CD8D1EAE-2D2C-3E4A-815A-7A7F442DA4EA}" type="pres">
      <dgm:prSet presAssocID="{4973BBF8-18A0-C84A-B9A2-95FA657C1CCD}" presName="spacing" presStyleCnt="0"/>
      <dgm:spPr/>
    </dgm:pt>
    <dgm:pt modelId="{BB5F1DCA-7F65-684C-88C7-2E3F0D7078BD}" type="pres">
      <dgm:prSet presAssocID="{167BCCD8-758C-014B-9456-62626AF0107A}" presName="composite" presStyleCnt="0"/>
      <dgm:spPr/>
    </dgm:pt>
    <dgm:pt modelId="{54BEEDCF-1043-6C4E-BFA2-8B4688794611}" type="pres">
      <dgm:prSet presAssocID="{167BCCD8-758C-014B-9456-62626AF0107A}" presName="imgShp" presStyleLbl="fgImgPlace1" presStyleIdx="2" presStyleCnt="3"/>
      <dgm:spPr>
        <a:blipFill>
          <a:blip xmlns:r="http://schemas.openxmlformats.org/officeDocument/2006/relationships" r:embed="rId5">
            <a:extLst>
              <a:ext uri="{837473B0-CC2E-450A-ABE3-18F120FF3D39}">
                <a1611:picAttrSrcUrl xmlns:a1611="http://schemas.microsoft.com/office/drawing/2016/11/main" r:id="rId6"/>
              </a:ext>
            </a:extLst>
          </a:blip>
          <a:srcRect/>
          <a:stretch>
            <a:fillRect l="-17000" r="-17000"/>
          </a:stretch>
        </a:blipFill>
      </dgm:spPr>
      <dgm:extLst>
        <a:ext uri="{E40237B7-FDA0-4F09-8148-C483321AD2D9}">
          <dgm14:cNvPr xmlns:dgm14="http://schemas.microsoft.com/office/drawing/2010/diagram" id="0" name="" descr="Free School Certificates &amp; Awards"/>
        </a:ext>
      </dgm:extLst>
    </dgm:pt>
    <dgm:pt modelId="{3198132D-98EB-3B46-A178-239FC83C2BAC}" type="pres">
      <dgm:prSet presAssocID="{167BCCD8-758C-014B-9456-62626AF0107A}" presName="txShp" presStyleLbl="node1" presStyleIdx="2" presStyleCnt="3">
        <dgm:presLayoutVars>
          <dgm:bulletEnabled val="1"/>
        </dgm:presLayoutVars>
      </dgm:prSet>
      <dgm:spPr/>
    </dgm:pt>
  </dgm:ptLst>
  <dgm:cxnLst>
    <dgm:cxn modelId="{072DB71C-216B-7E4A-B407-1B1DCDBA45B3}" type="presOf" srcId="{167BCCD8-758C-014B-9456-62626AF0107A}" destId="{3198132D-98EB-3B46-A178-239FC83C2BAC}" srcOrd="0" destOrd="0" presId="urn:microsoft.com/office/officeart/2005/8/layout/vList3"/>
    <dgm:cxn modelId="{46EE182C-9592-5745-831B-27839C7F582B}" srcId="{0CEDF80B-73E2-F243-BB86-84450DADC170}" destId="{167BCCD8-758C-014B-9456-62626AF0107A}" srcOrd="2" destOrd="0" parTransId="{80047D3C-FE15-2A40-BC76-2AAC9D75443E}" sibTransId="{2FE86990-91F9-7E49-8A14-F7EA72F736DF}"/>
    <dgm:cxn modelId="{201B5D84-B22B-C946-868F-4E182D2B1B39}" type="presOf" srcId="{EDC4F799-4927-5D4E-9D87-210CA12D00D6}" destId="{80E74757-9A7A-6F4F-B973-9E96B12092AA}" srcOrd="0" destOrd="0" presId="urn:microsoft.com/office/officeart/2005/8/layout/vList3"/>
    <dgm:cxn modelId="{3181B1BF-278A-CB4D-A0FA-EFA57B1642AD}" srcId="{0CEDF80B-73E2-F243-BB86-84450DADC170}" destId="{EDC4F799-4927-5D4E-9D87-210CA12D00D6}" srcOrd="0" destOrd="0" parTransId="{D3F992D0-52B4-6648-98F0-187CE26A6AF7}" sibTransId="{BC9F5901-6947-584B-8426-5349C1F2AA63}"/>
    <dgm:cxn modelId="{52122DC9-CFB3-4540-9D4B-23F25135C7C4}" type="presOf" srcId="{ED8852C7-ED4E-364E-9B78-9595C3179578}" destId="{ACA7B52E-873B-8D4E-99B7-6C57EBE51E43}" srcOrd="0" destOrd="0" presId="urn:microsoft.com/office/officeart/2005/8/layout/vList3"/>
    <dgm:cxn modelId="{C7EB67D2-9E80-7145-81E1-41EF9D9A1E24}" srcId="{0CEDF80B-73E2-F243-BB86-84450DADC170}" destId="{ED8852C7-ED4E-364E-9B78-9595C3179578}" srcOrd="1" destOrd="0" parTransId="{37E5DAD1-6DF0-2B41-800C-758E503F6AB0}" sibTransId="{4973BBF8-18A0-C84A-B9A2-95FA657C1CCD}"/>
    <dgm:cxn modelId="{FBE484DA-7508-9645-A659-598F389B3FF7}" type="presOf" srcId="{0CEDF80B-73E2-F243-BB86-84450DADC170}" destId="{7B258F2D-BFF1-2140-AF89-7DF2C4B47988}" srcOrd="0" destOrd="0" presId="urn:microsoft.com/office/officeart/2005/8/layout/vList3"/>
    <dgm:cxn modelId="{B829D123-29D4-1F4B-A5A4-5C9507F5B650}" type="presParOf" srcId="{7B258F2D-BFF1-2140-AF89-7DF2C4B47988}" destId="{F80A35D9-C98F-E44E-BA26-C34184301E41}" srcOrd="0" destOrd="0" presId="urn:microsoft.com/office/officeart/2005/8/layout/vList3"/>
    <dgm:cxn modelId="{22931FF4-178D-5948-8680-A4D79CBF47BC}" type="presParOf" srcId="{F80A35D9-C98F-E44E-BA26-C34184301E41}" destId="{96DD2FC4-150B-0F4F-ADB1-3A245F029FE6}" srcOrd="0" destOrd="0" presId="urn:microsoft.com/office/officeart/2005/8/layout/vList3"/>
    <dgm:cxn modelId="{BAB06529-4D1F-2F4E-9795-61B4C2238620}" type="presParOf" srcId="{F80A35D9-C98F-E44E-BA26-C34184301E41}" destId="{80E74757-9A7A-6F4F-B973-9E96B12092AA}" srcOrd="1" destOrd="0" presId="urn:microsoft.com/office/officeart/2005/8/layout/vList3"/>
    <dgm:cxn modelId="{DB81B194-7C7F-D745-8891-98073CD75E13}" type="presParOf" srcId="{7B258F2D-BFF1-2140-AF89-7DF2C4B47988}" destId="{B6BE6DD0-3766-D44F-B790-D16AE59A3D55}" srcOrd="1" destOrd="0" presId="urn:microsoft.com/office/officeart/2005/8/layout/vList3"/>
    <dgm:cxn modelId="{309C5740-A291-CD45-BBC2-991BF5F29EF4}" type="presParOf" srcId="{7B258F2D-BFF1-2140-AF89-7DF2C4B47988}" destId="{88ACD1E2-F92F-FE46-BF81-24070EFB37AB}" srcOrd="2" destOrd="0" presId="urn:microsoft.com/office/officeart/2005/8/layout/vList3"/>
    <dgm:cxn modelId="{3C4BDFD1-89C8-3249-BCC0-8BE48E95627E}" type="presParOf" srcId="{88ACD1E2-F92F-FE46-BF81-24070EFB37AB}" destId="{FB32D310-D319-7844-B4A7-4C7CE9CE0A12}" srcOrd="0" destOrd="0" presId="urn:microsoft.com/office/officeart/2005/8/layout/vList3"/>
    <dgm:cxn modelId="{2D9B54E1-C80E-F049-B515-262B4FD041B7}" type="presParOf" srcId="{88ACD1E2-F92F-FE46-BF81-24070EFB37AB}" destId="{ACA7B52E-873B-8D4E-99B7-6C57EBE51E43}" srcOrd="1" destOrd="0" presId="urn:microsoft.com/office/officeart/2005/8/layout/vList3"/>
    <dgm:cxn modelId="{C4CE2E9D-80FC-7249-BC75-02FD86E0E155}" type="presParOf" srcId="{7B258F2D-BFF1-2140-AF89-7DF2C4B47988}" destId="{CD8D1EAE-2D2C-3E4A-815A-7A7F442DA4EA}" srcOrd="3" destOrd="0" presId="urn:microsoft.com/office/officeart/2005/8/layout/vList3"/>
    <dgm:cxn modelId="{99D45EB2-D928-3C4C-81E5-9253C78A4968}" type="presParOf" srcId="{7B258F2D-BFF1-2140-AF89-7DF2C4B47988}" destId="{BB5F1DCA-7F65-684C-88C7-2E3F0D7078BD}" srcOrd="4" destOrd="0" presId="urn:microsoft.com/office/officeart/2005/8/layout/vList3"/>
    <dgm:cxn modelId="{2C5E4AD3-6E0D-DF46-B93C-B8AF13434FF0}" type="presParOf" srcId="{BB5F1DCA-7F65-684C-88C7-2E3F0D7078BD}" destId="{54BEEDCF-1043-6C4E-BFA2-8B4688794611}" srcOrd="0" destOrd="0" presId="urn:microsoft.com/office/officeart/2005/8/layout/vList3"/>
    <dgm:cxn modelId="{70C9F19E-0745-054E-900A-6D3BE0C0813D}" type="presParOf" srcId="{BB5F1DCA-7F65-684C-88C7-2E3F0D7078BD}" destId="{3198132D-98EB-3B46-A178-239FC83C2BAC}" srcOrd="1" destOrd="0" presId="urn:microsoft.com/office/officeart/2005/8/layout/vLis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69BBE03-E67F-4EA4-8DFD-B36F0423A60B}" type="doc">
      <dgm:prSet loTypeId="urn:microsoft.com/office/officeart/2018/5/layout/IconCircleLabelList" loCatId="icon" qsTypeId="urn:microsoft.com/office/officeart/2005/8/quickstyle/simple1#81" qsCatId="simple" csTypeId="urn:microsoft.com/office/officeart/2018/5/colors/Iconchunking_neutralicon_colorful1" csCatId="colorful" phldr="1"/>
      <dgm:spPr/>
      <dgm:t>
        <a:bodyPr/>
        <a:lstStyle/>
        <a:p>
          <a:endParaRPr lang="en-US"/>
        </a:p>
      </dgm:t>
    </dgm:pt>
    <dgm:pt modelId="{12F280C7-51CE-4E2D-80D6-1CDD0679531D}">
      <dgm:prSet custT="1"/>
      <dgm:spPr/>
      <dgm:t>
        <a:bodyPr/>
        <a:lstStyle/>
        <a:p>
          <a:pPr>
            <a:defRPr cap="all"/>
          </a:pPr>
          <a:r>
            <a:rPr lang="en-GB" sz="2400" dirty="0"/>
            <a:t> Class Dojo </a:t>
          </a:r>
        </a:p>
        <a:p>
          <a:pPr>
            <a:defRPr cap="all"/>
          </a:pPr>
          <a:r>
            <a:rPr lang="en-GB" sz="2400" dirty="0"/>
            <a:t> and school story</a:t>
          </a:r>
          <a:endParaRPr lang="en-US" sz="2400" dirty="0"/>
        </a:p>
      </dgm:t>
    </dgm:pt>
    <dgm:pt modelId="{CA024267-B22C-40FE-BBDC-B137B3B7AC3E}" type="parTrans" cxnId="{7F218981-CA80-4065-88C1-FAE3113E8CBE}">
      <dgm:prSet/>
      <dgm:spPr/>
      <dgm:t>
        <a:bodyPr/>
        <a:lstStyle/>
        <a:p>
          <a:endParaRPr lang="en-US"/>
        </a:p>
      </dgm:t>
    </dgm:pt>
    <dgm:pt modelId="{A8896C56-4173-438F-AACA-23DCF14C2EE8}" type="sibTrans" cxnId="{7F218981-CA80-4065-88C1-FAE3113E8CBE}">
      <dgm:prSet/>
      <dgm:spPr/>
      <dgm:t>
        <a:bodyPr/>
        <a:lstStyle/>
        <a:p>
          <a:endParaRPr lang="en-US"/>
        </a:p>
      </dgm:t>
    </dgm:pt>
    <dgm:pt modelId="{FF7F6C8C-CCC1-4B5B-AB98-ABE11CBDE5F8}">
      <dgm:prSet custT="1"/>
      <dgm:spPr/>
      <dgm:t>
        <a:bodyPr/>
        <a:lstStyle/>
        <a:p>
          <a:pPr>
            <a:defRPr cap="all"/>
          </a:pPr>
          <a:r>
            <a:rPr lang="en-GB" sz="1400" dirty="0"/>
            <a:t>make sure you have the school Dojo so that you can be kept up to date with information and notices</a:t>
          </a:r>
        </a:p>
        <a:p>
          <a:pPr>
            <a:defRPr cap="all"/>
          </a:pPr>
          <a:endParaRPr lang="en-GB" sz="1400" dirty="0"/>
        </a:p>
        <a:p>
          <a:pPr>
            <a:defRPr cap="all"/>
          </a:pPr>
          <a:r>
            <a:rPr lang="en-GB" sz="1400" dirty="0"/>
            <a:t>Gorse Hill Primary School</a:t>
          </a:r>
        </a:p>
        <a:p>
          <a:pPr>
            <a:defRPr cap="all"/>
          </a:pPr>
          <a:r>
            <a:rPr lang="en-GB" sz="1400" dirty="0"/>
            <a:t>M32 0pf</a:t>
          </a:r>
        </a:p>
        <a:p>
          <a:pPr>
            <a:defRPr cap="all"/>
          </a:pPr>
          <a:endParaRPr lang="en-GB" sz="1400" dirty="0"/>
        </a:p>
        <a:p>
          <a:pPr>
            <a:defRPr cap="all"/>
          </a:pPr>
          <a:r>
            <a:rPr lang="en-GB" sz="1400" dirty="0"/>
            <a:t>0161 865 1209 </a:t>
          </a:r>
        </a:p>
        <a:p>
          <a:pPr>
            <a:defRPr cap="all"/>
          </a:pPr>
          <a:endParaRPr lang="en-US" sz="1100" dirty="0"/>
        </a:p>
      </dgm:t>
    </dgm:pt>
    <dgm:pt modelId="{6F4CF7FB-DB4C-4182-94BD-99F8129F14C4}" type="parTrans" cxnId="{3A26A18C-C457-4048-98A3-3619D3D4DE5E}">
      <dgm:prSet/>
      <dgm:spPr/>
      <dgm:t>
        <a:bodyPr/>
        <a:lstStyle/>
        <a:p>
          <a:endParaRPr lang="en-US"/>
        </a:p>
      </dgm:t>
    </dgm:pt>
    <dgm:pt modelId="{B42F5CCF-70F2-43FB-B0C3-4D0A98A60296}" type="sibTrans" cxnId="{3A26A18C-C457-4048-98A3-3619D3D4DE5E}">
      <dgm:prSet/>
      <dgm:spPr/>
      <dgm:t>
        <a:bodyPr/>
        <a:lstStyle/>
        <a:p>
          <a:endParaRPr lang="en-US"/>
        </a:p>
      </dgm:t>
    </dgm:pt>
    <dgm:pt modelId="{D881C6A9-0692-4B04-8873-BB3050D448C1}">
      <dgm:prSet custT="1"/>
      <dgm:spPr/>
      <dgm:t>
        <a:bodyPr/>
        <a:lstStyle/>
        <a:p>
          <a:pPr>
            <a:defRPr cap="all"/>
          </a:pPr>
          <a:r>
            <a:rPr lang="en-GB" sz="1600" dirty="0"/>
            <a:t>Please complete the data collection sheets and return as soon as possible</a:t>
          </a:r>
          <a:r>
            <a:rPr lang="en-GB" sz="1100" dirty="0"/>
            <a:t>.</a:t>
          </a:r>
          <a:endParaRPr lang="en-US" sz="1100" dirty="0"/>
        </a:p>
      </dgm:t>
    </dgm:pt>
    <dgm:pt modelId="{168E1F8A-A1E7-4ED4-B5B2-C7C9225DDAF6}" type="parTrans" cxnId="{F63EB455-A03A-4561-9F2F-24CFA1F114C5}">
      <dgm:prSet/>
      <dgm:spPr/>
      <dgm:t>
        <a:bodyPr/>
        <a:lstStyle/>
        <a:p>
          <a:endParaRPr lang="en-US"/>
        </a:p>
      </dgm:t>
    </dgm:pt>
    <dgm:pt modelId="{F8F5A85D-EAAE-4DC7-84C1-1FCF61A44BFA}" type="sibTrans" cxnId="{F63EB455-A03A-4561-9F2F-24CFA1F114C5}">
      <dgm:prSet/>
      <dgm:spPr/>
      <dgm:t>
        <a:bodyPr/>
        <a:lstStyle/>
        <a:p>
          <a:endParaRPr lang="en-US"/>
        </a:p>
      </dgm:t>
    </dgm:pt>
    <dgm:pt modelId="{B66258E1-FA3B-4C22-A759-39FFD25A5AA8}">
      <dgm:prSet custT="1"/>
      <dgm:spPr/>
      <dgm:t>
        <a:bodyPr/>
        <a:lstStyle/>
        <a:p>
          <a:pPr>
            <a:defRPr cap="all"/>
          </a:pPr>
          <a:r>
            <a:rPr lang="en-GB" sz="1600" dirty="0"/>
            <a:t>regularly check the website for up-to-date information.</a:t>
          </a:r>
        </a:p>
        <a:p>
          <a:pPr>
            <a:defRPr cap="all"/>
          </a:pPr>
          <a:r>
            <a:rPr lang="en-GB" sz="1600" dirty="0">
              <a:hlinkClick xmlns:r="http://schemas.openxmlformats.org/officeDocument/2006/relationships" r:id="rId1"/>
            </a:rPr>
            <a:t>https://www.gorsehill.trafford.sch.uk/index.asp</a:t>
          </a:r>
          <a:endParaRPr lang="en-GB" sz="1600" dirty="0"/>
        </a:p>
        <a:p>
          <a:pPr>
            <a:defRPr cap="all"/>
          </a:pPr>
          <a:endParaRPr lang="en-US" sz="1100" dirty="0"/>
        </a:p>
      </dgm:t>
    </dgm:pt>
    <dgm:pt modelId="{3828B240-4DC3-418F-BD82-DFE338C13ABC}" type="sibTrans" cxnId="{7274D32E-508C-48F8-A7AB-F9EE322B4F7C}">
      <dgm:prSet/>
      <dgm:spPr/>
      <dgm:t>
        <a:bodyPr/>
        <a:lstStyle/>
        <a:p>
          <a:endParaRPr lang="en-US"/>
        </a:p>
      </dgm:t>
    </dgm:pt>
    <dgm:pt modelId="{00B85240-422E-4416-8EC7-59A9A6A8B202}" type="parTrans" cxnId="{7274D32E-508C-48F8-A7AB-F9EE322B4F7C}">
      <dgm:prSet/>
      <dgm:spPr/>
      <dgm:t>
        <a:bodyPr/>
        <a:lstStyle/>
        <a:p>
          <a:endParaRPr lang="en-US"/>
        </a:p>
      </dgm:t>
    </dgm:pt>
    <dgm:pt modelId="{527F345C-8D02-4F1E-93E9-611A29B7E8E7}" type="pres">
      <dgm:prSet presAssocID="{B69BBE03-E67F-4EA4-8DFD-B36F0423A60B}" presName="root" presStyleCnt="0">
        <dgm:presLayoutVars>
          <dgm:dir/>
          <dgm:resizeHandles val="exact"/>
        </dgm:presLayoutVars>
      </dgm:prSet>
      <dgm:spPr/>
    </dgm:pt>
    <dgm:pt modelId="{34AD4FE6-BFAB-4564-98D3-54C4E9C9B9FE}" type="pres">
      <dgm:prSet presAssocID="{12F280C7-51CE-4E2D-80D6-1CDD0679531D}" presName="compNode" presStyleCnt="0"/>
      <dgm:spPr/>
    </dgm:pt>
    <dgm:pt modelId="{5D25DACA-A573-45CE-B66A-F9C026119810}" type="pres">
      <dgm:prSet presAssocID="{12F280C7-51CE-4E2D-80D6-1CDD0679531D}" presName="iconBgRect" presStyleLbl="bgShp" presStyleIdx="0" presStyleCnt="4"/>
      <dgm:spPr/>
    </dgm:pt>
    <dgm:pt modelId="{3063B322-C506-43E1-A066-500DCB0A354A}" type="pres">
      <dgm:prSet presAssocID="{12F280C7-51CE-4E2D-80D6-1CDD0679531D}"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aily Calendar"/>
        </a:ext>
      </dgm:extLst>
    </dgm:pt>
    <dgm:pt modelId="{D78F7690-8C27-4A1E-B5F5-B6E5ACB8903D}" type="pres">
      <dgm:prSet presAssocID="{12F280C7-51CE-4E2D-80D6-1CDD0679531D}" presName="spaceRect" presStyleCnt="0"/>
      <dgm:spPr/>
    </dgm:pt>
    <dgm:pt modelId="{F560DD51-909D-4A64-B06D-00A07B5C4D88}" type="pres">
      <dgm:prSet presAssocID="{12F280C7-51CE-4E2D-80D6-1CDD0679531D}" presName="textRect" presStyleLbl="revTx" presStyleIdx="0" presStyleCnt="4">
        <dgm:presLayoutVars>
          <dgm:chMax val="1"/>
          <dgm:chPref val="1"/>
        </dgm:presLayoutVars>
      </dgm:prSet>
      <dgm:spPr/>
    </dgm:pt>
    <dgm:pt modelId="{29B9442A-A3EB-4010-A54F-B4C908EFCC8B}" type="pres">
      <dgm:prSet presAssocID="{A8896C56-4173-438F-AACA-23DCF14C2EE8}" presName="sibTrans" presStyleCnt="0"/>
      <dgm:spPr/>
    </dgm:pt>
    <dgm:pt modelId="{BD55BAFD-1C7A-4168-972B-3801F937F32A}" type="pres">
      <dgm:prSet presAssocID="{FF7F6C8C-CCC1-4B5B-AB98-ABE11CBDE5F8}" presName="compNode" presStyleCnt="0"/>
      <dgm:spPr/>
    </dgm:pt>
    <dgm:pt modelId="{D2C2C81D-AC04-410E-8573-375C8CF5E898}" type="pres">
      <dgm:prSet presAssocID="{FF7F6C8C-CCC1-4B5B-AB98-ABE11CBDE5F8}" presName="iconBgRect" presStyleLbl="bgShp" presStyleIdx="1" presStyleCnt="4"/>
      <dgm:spPr/>
    </dgm:pt>
    <dgm:pt modelId="{3786D4DC-6A7A-4368-93FA-EFFC0B49B1BD}" type="pres">
      <dgm:prSet presAssocID="{FF7F6C8C-CCC1-4B5B-AB98-ABE11CBDE5F8}"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lassroom"/>
        </a:ext>
      </dgm:extLst>
    </dgm:pt>
    <dgm:pt modelId="{FB1C04F9-1175-44D9-8276-633E796EBB91}" type="pres">
      <dgm:prSet presAssocID="{FF7F6C8C-CCC1-4B5B-AB98-ABE11CBDE5F8}" presName="spaceRect" presStyleCnt="0"/>
      <dgm:spPr/>
    </dgm:pt>
    <dgm:pt modelId="{3236EE6C-D0CE-4DB4-B993-9EC845E0D53E}" type="pres">
      <dgm:prSet presAssocID="{FF7F6C8C-CCC1-4B5B-AB98-ABE11CBDE5F8}" presName="textRect" presStyleLbl="revTx" presStyleIdx="1" presStyleCnt="4" custScaleY="115599">
        <dgm:presLayoutVars>
          <dgm:chMax val="1"/>
          <dgm:chPref val="1"/>
        </dgm:presLayoutVars>
      </dgm:prSet>
      <dgm:spPr/>
    </dgm:pt>
    <dgm:pt modelId="{B5F65C6B-2434-4B52-A20A-133476F31AD0}" type="pres">
      <dgm:prSet presAssocID="{B42F5CCF-70F2-43FB-B0C3-4D0A98A60296}" presName="sibTrans" presStyleCnt="0"/>
      <dgm:spPr/>
    </dgm:pt>
    <dgm:pt modelId="{B449571B-D6CE-4B01-8363-85EB3814C423}" type="pres">
      <dgm:prSet presAssocID="{B66258E1-FA3B-4C22-A759-39FFD25A5AA8}" presName="compNode" presStyleCnt="0"/>
      <dgm:spPr/>
    </dgm:pt>
    <dgm:pt modelId="{782BC2C0-5C0F-4F4F-A1CD-26BEAEB581A9}" type="pres">
      <dgm:prSet presAssocID="{B66258E1-FA3B-4C22-A759-39FFD25A5AA8}" presName="iconBgRect" presStyleLbl="bgShp" presStyleIdx="2" presStyleCnt="4"/>
      <dgm:spPr/>
    </dgm:pt>
    <dgm:pt modelId="{025ABF27-FFC9-40A3-99A9-CBC869F388C1}" type="pres">
      <dgm:prSet presAssocID="{B66258E1-FA3B-4C22-A759-39FFD25A5AA8}"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arent and Child"/>
        </a:ext>
      </dgm:extLst>
    </dgm:pt>
    <dgm:pt modelId="{D8DF920F-A22A-458E-81BD-A8C510929E63}" type="pres">
      <dgm:prSet presAssocID="{B66258E1-FA3B-4C22-A759-39FFD25A5AA8}" presName="spaceRect" presStyleCnt="0"/>
      <dgm:spPr/>
    </dgm:pt>
    <dgm:pt modelId="{4F614C8C-1863-4CA3-AB49-EA68EDFF29D0}" type="pres">
      <dgm:prSet presAssocID="{B66258E1-FA3B-4C22-A759-39FFD25A5AA8}" presName="textRect" presStyleLbl="revTx" presStyleIdx="2" presStyleCnt="4">
        <dgm:presLayoutVars>
          <dgm:chMax val="1"/>
          <dgm:chPref val="1"/>
        </dgm:presLayoutVars>
      </dgm:prSet>
      <dgm:spPr/>
    </dgm:pt>
    <dgm:pt modelId="{C3E793A3-2A9E-49D7-B8B5-57B49271CFEF}" type="pres">
      <dgm:prSet presAssocID="{3828B240-4DC3-418F-BD82-DFE338C13ABC}" presName="sibTrans" presStyleCnt="0"/>
      <dgm:spPr/>
    </dgm:pt>
    <dgm:pt modelId="{A781AD28-B6BA-4A4F-A053-0470D4B57764}" type="pres">
      <dgm:prSet presAssocID="{D881C6A9-0692-4B04-8873-BB3050D448C1}" presName="compNode" presStyleCnt="0"/>
      <dgm:spPr/>
    </dgm:pt>
    <dgm:pt modelId="{A4E2AE4F-1C9F-4732-A632-5C0E1403D114}" type="pres">
      <dgm:prSet presAssocID="{D881C6A9-0692-4B04-8873-BB3050D448C1}" presName="iconBgRect" presStyleLbl="bgShp" presStyleIdx="3" presStyleCnt="4"/>
      <dgm:spPr/>
    </dgm:pt>
    <dgm:pt modelId="{95D253C6-1158-4E90-97CF-833EF74BE71F}" type="pres">
      <dgm:prSet presAssocID="{D881C6A9-0692-4B04-8873-BB3050D448C1}"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Paper"/>
        </a:ext>
      </dgm:extLst>
    </dgm:pt>
    <dgm:pt modelId="{B59E3CBE-11C5-43EA-8EBA-3DF7DD5A8C1C}" type="pres">
      <dgm:prSet presAssocID="{D881C6A9-0692-4B04-8873-BB3050D448C1}" presName="spaceRect" presStyleCnt="0"/>
      <dgm:spPr/>
    </dgm:pt>
    <dgm:pt modelId="{74433136-00F9-4FFD-8F25-52555E358442}" type="pres">
      <dgm:prSet presAssocID="{D881C6A9-0692-4B04-8873-BB3050D448C1}" presName="textRect" presStyleLbl="revTx" presStyleIdx="3" presStyleCnt="4">
        <dgm:presLayoutVars>
          <dgm:chMax val="1"/>
          <dgm:chPref val="1"/>
        </dgm:presLayoutVars>
      </dgm:prSet>
      <dgm:spPr/>
    </dgm:pt>
  </dgm:ptLst>
  <dgm:cxnLst>
    <dgm:cxn modelId="{5213EC11-D0E9-4851-9F03-B631110AFE0B}" type="presOf" srcId="{B66258E1-FA3B-4C22-A759-39FFD25A5AA8}" destId="{4F614C8C-1863-4CA3-AB49-EA68EDFF29D0}" srcOrd="0" destOrd="0" presId="urn:microsoft.com/office/officeart/2018/5/layout/IconCircleLabelList"/>
    <dgm:cxn modelId="{0FB0101C-1CD5-43BA-9D66-9F74338A4832}" type="presOf" srcId="{B69BBE03-E67F-4EA4-8DFD-B36F0423A60B}" destId="{527F345C-8D02-4F1E-93E9-611A29B7E8E7}" srcOrd="0" destOrd="0" presId="urn:microsoft.com/office/officeart/2018/5/layout/IconCircleLabelList"/>
    <dgm:cxn modelId="{6E28DB2D-5E7E-44C5-866D-4030C792E192}" type="presOf" srcId="{FF7F6C8C-CCC1-4B5B-AB98-ABE11CBDE5F8}" destId="{3236EE6C-D0CE-4DB4-B993-9EC845E0D53E}" srcOrd="0" destOrd="0" presId="urn:microsoft.com/office/officeart/2018/5/layout/IconCircleLabelList"/>
    <dgm:cxn modelId="{7274D32E-508C-48F8-A7AB-F9EE322B4F7C}" srcId="{B69BBE03-E67F-4EA4-8DFD-B36F0423A60B}" destId="{B66258E1-FA3B-4C22-A759-39FFD25A5AA8}" srcOrd="2" destOrd="0" parTransId="{00B85240-422E-4416-8EC7-59A9A6A8B202}" sibTransId="{3828B240-4DC3-418F-BD82-DFE338C13ABC}"/>
    <dgm:cxn modelId="{F63EB455-A03A-4561-9F2F-24CFA1F114C5}" srcId="{B69BBE03-E67F-4EA4-8DFD-B36F0423A60B}" destId="{D881C6A9-0692-4B04-8873-BB3050D448C1}" srcOrd="3" destOrd="0" parTransId="{168E1F8A-A1E7-4ED4-B5B2-C7C9225DDAF6}" sibTransId="{F8F5A85D-EAAE-4DC7-84C1-1FCF61A44BFA}"/>
    <dgm:cxn modelId="{7F218981-CA80-4065-88C1-FAE3113E8CBE}" srcId="{B69BBE03-E67F-4EA4-8DFD-B36F0423A60B}" destId="{12F280C7-51CE-4E2D-80D6-1CDD0679531D}" srcOrd="0" destOrd="0" parTransId="{CA024267-B22C-40FE-BBDC-B137B3B7AC3E}" sibTransId="{A8896C56-4173-438F-AACA-23DCF14C2EE8}"/>
    <dgm:cxn modelId="{3A26A18C-C457-4048-98A3-3619D3D4DE5E}" srcId="{B69BBE03-E67F-4EA4-8DFD-B36F0423A60B}" destId="{FF7F6C8C-CCC1-4B5B-AB98-ABE11CBDE5F8}" srcOrd="1" destOrd="0" parTransId="{6F4CF7FB-DB4C-4182-94BD-99F8129F14C4}" sibTransId="{B42F5CCF-70F2-43FB-B0C3-4D0A98A60296}"/>
    <dgm:cxn modelId="{DD3E5AA6-FF31-4305-974F-D403D48BCFDA}" type="presOf" srcId="{D881C6A9-0692-4B04-8873-BB3050D448C1}" destId="{74433136-00F9-4FFD-8F25-52555E358442}" srcOrd="0" destOrd="0" presId="urn:microsoft.com/office/officeart/2018/5/layout/IconCircleLabelList"/>
    <dgm:cxn modelId="{24C7E1D3-AB66-4CE6-B925-0BBA566E85D7}" type="presOf" srcId="{12F280C7-51CE-4E2D-80D6-1CDD0679531D}" destId="{F560DD51-909D-4A64-B06D-00A07B5C4D88}" srcOrd="0" destOrd="0" presId="urn:microsoft.com/office/officeart/2018/5/layout/IconCircleLabelList"/>
    <dgm:cxn modelId="{38B97609-B7CF-44CA-A5C4-17930354FA89}" type="presParOf" srcId="{527F345C-8D02-4F1E-93E9-611A29B7E8E7}" destId="{34AD4FE6-BFAB-4564-98D3-54C4E9C9B9FE}" srcOrd="0" destOrd="0" presId="urn:microsoft.com/office/officeart/2018/5/layout/IconCircleLabelList"/>
    <dgm:cxn modelId="{F96F94F3-F461-402A-98DB-2F7A028D5637}" type="presParOf" srcId="{34AD4FE6-BFAB-4564-98D3-54C4E9C9B9FE}" destId="{5D25DACA-A573-45CE-B66A-F9C026119810}" srcOrd="0" destOrd="0" presId="urn:microsoft.com/office/officeart/2018/5/layout/IconCircleLabelList"/>
    <dgm:cxn modelId="{070184F2-3F33-4F38-BA19-5EF3A30580D1}" type="presParOf" srcId="{34AD4FE6-BFAB-4564-98D3-54C4E9C9B9FE}" destId="{3063B322-C506-43E1-A066-500DCB0A354A}" srcOrd="1" destOrd="0" presId="urn:microsoft.com/office/officeart/2018/5/layout/IconCircleLabelList"/>
    <dgm:cxn modelId="{CA9EBBBF-4D1C-4173-A9F4-9BF65D4F08E5}" type="presParOf" srcId="{34AD4FE6-BFAB-4564-98D3-54C4E9C9B9FE}" destId="{D78F7690-8C27-4A1E-B5F5-B6E5ACB8903D}" srcOrd="2" destOrd="0" presId="urn:microsoft.com/office/officeart/2018/5/layout/IconCircleLabelList"/>
    <dgm:cxn modelId="{62BE455F-2F90-48AE-BFA7-8493FFEDC8ED}" type="presParOf" srcId="{34AD4FE6-BFAB-4564-98D3-54C4E9C9B9FE}" destId="{F560DD51-909D-4A64-B06D-00A07B5C4D88}" srcOrd="3" destOrd="0" presId="urn:microsoft.com/office/officeart/2018/5/layout/IconCircleLabelList"/>
    <dgm:cxn modelId="{0CAFFFCF-812D-4446-8A76-C36732C50179}" type="presParOf" srcId="{527F345C-8D02-4F1E-93E9-611A29B7E8E7}" destId="{29B9442A-A3EB-4010-A54F-B4C908EFCC8B}" srcOrd="1" destOrd="0" presId="urn:microsoft.com/office/officeart/2018/5/layout/IconCircleLabelList"/>
    <dgm:cxn modelId="{234308CB-7F98-4DE6-8818-90ECE87EA00C}" type="presParOf" srcId="{527F345C-8D02-4F1E-93E9-611A29B7E8E7}" destId="{BD55BAFD-1C7A-4168-972B-3801F937F32A}" srcOrd="2" destOrd="0" presId="urn:microsoft.com/office/officeart/2018/5/layout/IconCircleLabelList"/>
    <dgm:cxn modelId="{B32F356F-A5D3-4137-8E3F-F234C0E2F463}" type="presParOf" srcId="{BD55BAFD-1C7A-4168-972B-3801F937F32A}" destId="{D2C2C81D-AC04-410E-8573-375C8CF5E898}" srcOrd="0" destOrd="0" presId="urn:microsoft.com/office/officeart/2018/5/layout/IconCircleLabelList"/>
    <dgm:cxn modelId="{72208A2C-A450-4211-BED1-58E900FE5AEA}" type="presParOf" srcId="{BD55BAFD-1C7A-4168-972B-3801F937F32A}" destId="{3786D4DC-6A7A-4368-93FA-EFFC0B49B1BD}" srcOrd="1" destOrd="0" presId="urn:microsoft.com/office/officeart/2018/5/layout/IconCircleLabelList"/>
    <dgm:cxn modelId="{EAD1A3F3-19DB-40E3-B9CE-5276ABFD2F47}" type="presParOf" srcId="{BD55BAFD-1C7A-4168-972B-3801F937F32A}" destId="{FB1C04F9-1175-44D9-8276-633E796EBB91}" srcOrd="2" destOrd="0" presId="urn:microsoft.com/office/officeart/2018/5/layout/IconCircleLabelList"/>
    <dgm:cxn modelId="{D75F6448-C1B3-4706-B44C-969801897CE3}" type="presParOf" srcId="{BD55BAFD-1C7A-4168-972B-3801F937F32A}" destId="{3236EE6C-D0CE-4DB4-B993-9EC845E0D53E}" srcOrd="3" destOrd="0" presId="urn:microsoft.com/office/officeart/2018/5/layout/IconCircleLabelList"/>
    <dgm:cxn modelId="{8F2AEECC-3585-4BB9-A91A-1EB53734A7B8}" type="presParOf" srcId="{527F345C-8D02-4F1E-93E9-611A29B7E8E7}" destId="{B5F65C6B-2434-4B52-A20A-133476F31AD0}" srcOrd="3" destOrd="0" presId="urn:microsoft.com/office/officeart/2018/5/layout/IconCircleLabelList"/>
    <dgm:cxn modelId="{EF2AAA0E-CA7A-4FAC-AE83-35D1798B1E5C}" type="presParOf" srcId="{527F345C-8D02-4F1E-93E9-611A29B7E8E7}" destId="{B449571B-D6CE-4B01-8363-85EB3814C423}" srcOrd="4" destOrd="0" presId="urn:microsoft.com/office/officeart/2018/5/layout/IconCircleLabelList"/>
    <dgm:cxn modelId="{BEB06891-A0CE-4D7C-B026-789D7C40AD84}" type="presParOf" srcId="{B449571B-D6CE-4B01-8363-85EB3814C423}" destId="{782BC2C0-5C0F-4F4F-A1CD-26BEAEB581A9}" srcOrd="0" destOrd="0" presId="urn:microsoft.com/office/officeart/2018/5/layout/IconCircleLabelList"/>
    <dgm:cxn modelId="{C38667B4-8289-4F2E-95E6-95189FE9948E}" type="presParOf" srcId="{B449571B-D6CE-4B01-8363-85EB3814C423}" destId="{025ABF27-FFC9-40A3-99A9-CBC869F388C1}" srcOrd="1" destOrd="0" presId="urn:microsoft.com/office/officeart/2018/5/layout/IconCircleLabelList"/>
    <dgm:cxn modelId="{A123CFC4-270E-42CA-AEF0-D3089FB8D39D}" type="presParOf" srcId="{B449571B-D6CE-4B01-8363-85EB3814C423}" destId="{D8DF920F-A22A-458E-81BD-A8C510929E63}" srcOrd="2" destOrd="0" presId="urn:microsoft.com/office/officeart/2018/5/layout/IconCircleLabelList"/>
    <dgm:cxn modelId="{DCD487C9-107D-4A6B-8C30-D772FCDAF16B}" type="presParOf" srcId="{B449571B-D6CE-4B01-8363-85EB3814C423}" destId="{4F614C8C-1863-4CA3-AB49-EA68EDFF29D0}" srcOrd="3" destOrd="0" presId="urn:microsoft.com/office/officeart/2018/5/layout/IconCircleLabelList"/>
    <dgm:cxn modelId="{988C47EE-6533-481E-81BB-22B65B0C4106}" type="presParOf" srcId="{527F345C-8D02-4F1E-93E9-611A29B7E8E7}" destId="{C3E793A3-2A9E-49D7-B8B5-57B49271CFEF}" srcOrd="5" destOrd="0" presId="urn:microsoft.com/office/officeart/2018/5/layout/IconCircleLabelList"/>
    <dgm:cxn modelId="{5E749AD0-EC03-44AC-A893-9A2793D57864}" type="presParOf" srcId="{527F345C-8D02-4F1E-93E9-611A29B7E8E7}" destId="{A781AD28-B6BA-4A4F-A053-0470D4B57764}" srcOrd="6" destOrd="0" presId="urn:microsoft.com/office/officeart/2018/5/layout/IconCircleLabelList"/>
    <dgm:cxn modelId="{6F91E59F-8708-4E17-AC6F-629BA212437A}" type="presParOf" srcId="{A781AD28-B6BA-4A4F-A053-0470D4B57764}" destId="{A4E2AE4F-1C9F-4732-A632-5C0E1403D114}" srcOrd="0" destOrd="0" presId="urn:microsoft.com/office/officeart/2018/5/layout/IconCircleLabelList"/>
    <dgm:cxn modelId="{E769AA38-9A61-4F71-9C40-72CE8CBFB335}" type="presParOf" srcId="{A781AD28-B6BA-4A4F-A053-0470D4B57764}" destId="{95D253C6-1158-4E90-97CF-833EF74BE71F}" srcOrd="1" destOrd="0" presId="urn:microsoft.com/office/officeart/2018/5/layout/IconCircleLabelList"/>
    <dgm:cxn modelId="{F14F4A85-5C91-4737-9BFA-C1DB485DF06B}" type="presParOf" srcId="{A781AD28-B6BA-4A4F-A053-0470D4B57764}" destId="{B59E3CBE-11C5-43EA-8EBA-3DF7DD5A8C1C}" srcOrd="2" destOrd="0" presId="urn:microsoft.com/office/officeart/2018/5/layout/IconCircleLabelList"/>
    <dgm:cxn modelId="{385732B2-AFA4-4237-92DB-2C9ACBAE74B9}" type="presParOf" srcId="{A781AD28-B6BA-4A4F-A053-0470D4B57764}" destId="{74433136-00F9-4FFD-8F25-52555E358442}" srcOrd="3" destOrd="0" presId="urn:microsoft.com/office/officeart/2018/5/layout/IconCircleLabel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6A42ECC4-B445-4E0B-A0FE-DEC2164C5887}" type="doc">
      <dgm:prSet loTypeId="urn:microsoft.com/office/officeart/2018/2/layout/IconVerticalSolidList" loCatId="icon" qsTypeId="urn:microsoft.com/office/officeart/2005/8/quickstyle/simple1#82" qsCatId="simple" csTypeId="urn:microsoft.com/office/officeart/2018/5/colors/Iconchunking_neutralicontext_colorful1" csCatId="colorful" phldr="1"/>
      <dgm:spPr/>
      <dgm:t>
        <a:bodyPr/>
        <a:lstStyle/>
        <a:p>
          <a:endParaRPr lang="en-US"/>
        </a:p>
      </dgm:t>
    </dgm:pt>
    <dgm:pt modelId="{46B5CE07-A953-4E7C-9A96-338BF350ACF9}">
      <dgm:prSet/>
      <dgm:spPr/>
      <dgm:t>
        <a:bodyPr/>
        <a:lstStyle/>
        <a:p>
          <a:pPr>
            <a:lnSpc>
              <a:spcPct val="100000"/>
            </a:lnSpc>
          </a:pPr>
          <a:r>
            <a:rPr lang="en-GB" dirty="0"/>
            <a:t>Appointments for meetings can be made via the school office or directly with ourselves. </a:t>
          </a:r>
        </a:p>
        <a:p>
          <a:pPr>
            <a:lnSpc>
              <a:spcPct val="100000"/>
            </a:lnSpc>
          </a:pPr>
          <a:r>
            <a:rPr lang="en-GB" dirty="0"/>
            <a:t>Direct messaging to class teachers can be done via class dojo or email</a:t>
          </a:r>
          <a:endParaRPr lang="en-US" dirty="0"/>
        </a:p>
      </dgm:t>
    </dgm:pt>
    <dgm:pt modelId="{CAEF849F-D24E-4361-A3C0-ADD714A474AB}" type="parTrans" cxnId="{E47D59BD-0ECE-4FF4-8F15-D428FAF5EEEC}">
      <dgm:prSet/>
      <dgm:spPr/>
      <dgm:t>
        <a:bodyPr/>
        <a:lstStyle/>
        <a:p>
          <a:endParaRPr lang="en-US"/>
        </a:p>
      </dgm:t>
    </dgm:pt>
    <dgm:pt modelId="{B6873D13-59B4-4E0B-BD67-E81E7294FCA2}" type="sibTrans" cxnId="{E47D59BD-0ECE-4FF4-8F15-D428FAF5EEEC}">
      <dgm:prSet/>
      <dgm:spPr/>
      <dgm:t>
        <a:bodyPr/>
        <a:lstStyle/>
        <a:p>
          <a:endParaRPr lang="en-US"/>
        </a:p>
      </dgm:t>
    </dgm:pt>
    <dgm:pt modelId="{CC0FD832-EE71-4E5D-9608-C0D77EDCEF71}">
      <dgm:prSet/>
      <dgm:spPr/>
      <dgm:t>
        <a:bodyPr/>
        <a:lstStyle/>
        <a:p>
          <a:pPr>
            <a:lnSpc>
              <a:spcPct val="100000"/>
            </a:lnSpc>
          </a:pPr>
          <a:r>
            <a:rPr lang="en-GB" dirty="0"/>
            <a:t>It is not usually possible to meet at the start of the day as staff are needed in classrooms. </a:t>
          </a:r>
          <a:endParaRPr lang="en-US" dirty="0"/>
        </a:p>
      </dgm:t>
    </dgm:pt>
    <dgm:pt modelId="{461607EA-C4D3-4978-BCD8-4C4D54AB8A67}" type="parTrans" cxnId="{BD7C9B0C-A64B-414A-906F-A7D8D6562621}">
      <dgm:prSet/>
      <dgm:spPr/>
      <dgm:t>
        <a:bodyPr/>
        <a:lstStyle/>
        <a:p>
          <a:endParaRPr lang="en-US"/>
        </a:p>
      </dgm:t>
    </dgm:pt>
    <dgm:pt modelId="{EC13A955-7F45-45BB-8ACF-737504CBD0D7}" type="sibTrans" cxnId="{BD7C9B0C-A64B-414A-906F-A7D8D6562621}">
      <dgm:prSet/>
      <dgm:spPr/>
      <dgm:t>
        <a:bodyPr/>
        <a:lstStyle/>
        <a:p>
          <a:endParaRPr lang="en-US"/>
        </a:p>
      </dgm:t>
    </dgm:pt>
    <dgm:pt modelId="{AC90A266-8C79-C44C-96B7-C3C93C2481A2}">
      <dgm:prSet/>
      <dgm:spPr/>
      <dgm:t>
        <a:bodyPr/>
        <a:lstStyle/>
        <a:p>
          <a:pPr>
            <a:lnSpc>
              <a:spcPct val="100000"/>
            </a:lnSpc>
          </a:pPr>
          <a:r>
            <a:rPr lang="en-GB" dirty="0"/>
            <a:t>Send and receive emails send to clangley@gorsehillprimary.co.uk                            rtahanci@gorsehillprimary.co.uk </a:t>
          </a:r>
        </a:p>
      </dgm:t>
    </dgm:pt>
    <dgm:pt modelId="{488DEE39-E59F-3E46-A326-C64F2AF2868B}" type="parTrans" cxnId="{254F58E0-C82C-7A48-AB70-C565DF63FDAE}">
      <dgm:prSet/>
      <dgm:spPr/>
      <dgm:t>
        <a:bodyPr/>
        <a:lstStyle/>
        <a:p>
          <a:endParaRPr lang="en-GB"/>
        </a:p>
      </dgm:t>
    </dgm:pt>
    <dgm:pt modelId="{0417174C-94BA-3E43-A7C4-7B6A546D4A42}" type="sibTrans" cxnId="{254F58E0-C82C-7A48-AB70-C565DF63FDAE}">
      <dgm:prSet/>
      <dgm:spPr/>
      <dgm:t>
        <a:bodyPr/>
        <a:lstStyle/>
        <a:p>
          <a:endParaRPr lang="en-GB"/>
        </a:p>
      </dgm:t>
    </dgm:pt>
    <dgm:pt modelId="{37386198-9635-4DA9-AF48-7E93CFDD6FEA}" type="pres">
      <dgm:prSet presAssocID="{6A42ECC4-B445-4E0B-A0FE-DEC2164C5887}" presName="root" presStyleCnt="0">
        <dgm:presLayoutVars>
          <dgm:dir/>
          <dgm:resizeHandles val="exact"/>
        </dgm:presLayoutVars>
      </dgm:prSet>
      <dgm:spPr/>
    </dgm:pt>
    <dgm:pt modelId="{9E1A56C1-1709-4D4D-97CD-39D0ABEF4AF0}" type="pres">
      <dgm:prSet presAssocID="{46B5CE07-A953-4E7C-9A96-338BF350ACF9}" presName="compNode" presStyleCnt="0"/>
      <dgm:spPr/>
    </dgm:pt>
    <dgm:pt modelId="{40C5C19C-9303-46A6-82AA-4F9BE7128B4F}" type="pres">
      <dgm:prSet presAssocID="{46B5CE07-A953-4E7C-9A96-338BF350ACF9}" presName="bgRect" presStyleLbl="bgShp" presStyleIdx="0" presStyleCnt="3"/>
      <dgm:spPr/>
    </dgm:pt>
    <dgm:pt modelId="{2E1588CF-3785-45BA-9CB7-31F37E2E9828}" type="pres">
      <dgm:prSet presAssocID="{46B5CE07-A953-4E7C-9A96-338BF350ACF9}"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Classroom"/>
        </a:ext>
      </dgm:extLst>
    </dgm:pt>
    <dgm:pt modelId="{2077D1DE-D97B-4E92-89C8-448A0AC8BA22}" type="pres">
      <dgm:prSet presAssocID="{46B5CE07-A953-4E7C-9A96-338BF350ACF9}" presName="spaceRect" presStyleCnt="0"/>
      <dgm:spPr/>
    </dgm:pt>
    <dgm:pt modelId="{F9E2C71E-22BF-4C1D-A904-B01D56517A78}" type="pres">
      <dgm:prSet presAssocID="{46B5CE07-A953-4E7C-9A96-338BF350ACF9}" presName="parTx" presStyleLbl="revTx" presStyleIdx="0" presStyleCnt="3">
        <dgm:presLayoutVars>
          <dgm:chMax val="0"/>
          <dgm:chPref val="0"/>
        </dgm:presLayoutVars>
      </dgm:prSet>
      <dgm:spPr/>
    </dgm:pt>
    <dgm:pt modelId="{466AD009-2857-4B6B-A819-1907480A128D}" type="pres">
      <dgm:prSet presAssocID="{B6873D13-59B4-4E0B-BD67-E81E7294FCA2}" presName="sibTrans" presStyleCnt="0"/>
      <dgm:spPr/>
    </dgm:pt>
    <dgm:pt modelId="{E156FCD5-3719-8644-B334-2202F5C3AE4D}" type="pres">
      <dgm:prSet presAssocID="{AC90A266-8C79-C44C-96B7-C3C93C2481A2}" presName="compNode" presStyleCnt="0"/>
      <dgm:spPr/>
    </dgm:pt>
    <dgm:pt modelId="{87962CE0-A3EB-8D4D-8697-91D92FC224B8}" type="pres">
      <dgm:prSet presAssocID="{AC90A266-8C79-C44C-96B7-C3C93C2481A2}" presName="bgRect" presStyleLbl="bgShp" presStyleIdx="1" presStyleCnt="3"/>
      <dgm:spPr/>
    </dgm:pt>
    <dgm:pt modelId="{5F48C4F4-97CC-1947-AA50-D54FFC5BE3CD}" type="pres">
      <dgm:prSet presAssocID="{AC90A266-8C79-C44C-96B7-C3C93C2481A2}" presName="iconRect" presStyleLbl="node1" presStyleIdx="1" presStyleCnt="3"/>
      <dgm:spPr/>
    </dgm:pt>
    <dgm:pt modelId="{225A06F7-9C28-2742-BF60-699062A2921C}" type="pres">
      <dgm:prSet presAssocID="{AC90A266-8C79-C44C-96B7-C3C93C2481A2}" presName="spaceRect" presStyleCnt="0"/>
      <dgm:spPr/>
    </dgm:pt>
    <dgm:pt modelId="{6AAF0BEC-78D6-B045-85BC-508F471780BC}" type="pres">
      <dgm:prSet presAssocID="{AC90A266-8C79-C44C-96B7-C3C93C2481A2}" presName="parTx" presStyleLbl="revTx" presStyleIdx="1" presStyleCnt="3">
        <dgm:presLayoutVars>
          <dgm:chMax val="0"/>
          <dgm:chPref val="0"/>
        </dgm:presLayoutVars>
      </dgm:prSet>
      <dgm:spPr/>
    </dgm:pt>
    <dgm:pt modelId="{FDA0C678-AA4B-814C-9362-FEEDE5939241}" type="pres">
      <dgm:prSet presAssocID="{0417174C-94BA-3E43-A7C4-7B6A546D4A42}" presName="sibTrans" presStyleCnt="0"/>
      <dgm:spPr/>
    </dgm:pt>
    <dgm:pt modelId="{A6BA50C3-D653-496B-BFE3-1E8ADF999C15}" type="pres">
      <dgm:prSet presAssocID="{CC0FD832-EE71-4E5D-9608-C0D77EDCEF71}" presName="compNode" presStyleCnt="0"/>
      <dgm:spPr/>
    </dgm:pt>
    <dgm:pt modelId="{21880324-5908-4363-8A43-998BCD9C4FB7}" type="pres">
      <dgm:prSet presAssocID="{CC0FD832-EE71-4E5D-9608-C0D77EDCEF71}" presName="bgRect" presStyleLbl="bgShp" presStyleIdx="2" presStyleCnt="3"/>
      <dgm:spPr/>
    </dgm:pt>
    <dgm:pt modelId="{5E07431E-029D-45DA-8952-33A88F521941}" type="pres">
      <dgm:prSet presAssocID="{CC0FD832-EE71-4E5D-9608-C0D77EDCEF71}"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Schoolhouse"/>
        </a:ext>
      </dgm:extLst>
    </dgm:pt>
    <dgm:pt modelId="{09A6966F-BF14-4E92-BAA6-ADE63487AE73}" type="pres">
      <dgm:prSet presAssocID="{CC0FD832-EE71-4E5D-9608-C0D77EDCEF71}" presName="spaceRect" presStyleCnt="0"/>
      <dgm:spPr/>
    </dgm:pt>
    <dgm:pt modelId="{C867ED39-3D7C-4F03-942E-D96F34EAB3C7}" type="pres">
      <dgm:prSet presAssocID="{CC0FD832-EE71-4E5D-9608-C0D77EDCEF71}" presName="parTx" presStyleLbl="revTx" presStyleIdx="2" presStyleCnt="3">
        <dgm:presLayoutVars>
          <dgm:chMax val="0"/>
          <dgm:chPref val="0"/>
        </dgm:presLayoutVars>
      </dgm:prSet>
      <dgm:spPr/>
    </dgm:pt>
  </dgm:ptLst>
  <dgm:cxnLst>
    <dgm:cxn modelId="{BD7C9B0C-A64B-414A-906F-A7D8D6562621}" srcId="{6A42ECC4-B445-4E0B-A0FE-DEC2164C5887}" destId="{CC0FD832-EE71-4E5D-9608-C0D77EDCEF71}" srcOrd="2" destOrd="0" parTransId="{461607EA-C4D3-4978-BCD8-4C4D54AB8A67}" sibTransId="{EC13A955-7F45-45BB-8ACF-737504CBD0D7}"/>
    <dgm:cxn modelId="{C547F412-24D1-4744-A3BC-333A8F377568}" type="presOf" srcId="{46B5CE07-A953-4E7C-9A96-338BF350ACF9}" destId="{F9E2C71E-22BF-4C1D-A904-B01D56517A78}" srcOrd="0" destOrd="0" presId="urn:microsoft.com/office/officeart/2018/2/layout/IconVerticalSolidList"/>
    <dgm:cxn modelId="{C5AE8920-A692-44B3-BE3E-041959318B8A}" type="presOf" srcId="{6A42ECC4-B445-4E0B-A0FE-DEC2164C5887}" destId="{37386198-9635-4DA9-AF48-7E93CFDD6FEA}" srcOrd="0" destOrd="0" presId="urn:microsoft.com/office/officeart/2018/2/layout/IconVerticalSolidList"/>
    <dgm:cxn modelId="{2E96847D-8DE4-48B3-B432-F1741F2435D0}" type="presOf" srcId="{CC0FD832-EE71-4E5D-9608-C0D77EDCEF71}" destId="{C867ED39-3D7C-4F03-942E-D96F34EAB3C7}" srcOrd="0" destOrd="0" presId="urn:microsoft.com/office/officeart/2018/2/layout/IconVerticalSolidList"/>
    <dgm:cxn modelId="{B880EA95-551E-8441-8F77-11EF9E7868F9}" type="presOf" srcId="{AC90A266-8C79-C44C-96B7-C3C93C2481A2}" destId="{6AAF0BEC-78D6-B045-85BC-508F471780BC}" srcOrd="0" destOrd="0" presId="urn:microsoft.com/office/officeart/2018/2/layout/IconVerticalSolidList"/>
    <dgm:cxn modelId="{E47D59BD-0ECE-4FF4-8F15-D428FAF5EEEC}" srcId="{6A42ECC4-B445-4E0B-A0FE-DEC2164C5887}" destId="{46B5CE07-A953-4E7C-9A96-338BF350ACF9}" srcOrd="0" destOrd="0" parTransId="{CAEF849F-D24E-4361-A3C0-ADD714A474AB}" sibTransId="{B6873D13-59B4-4E0B-BD67-E81E7294FCA2}"/>
    <dgm:cxn modelId="{254F58E0-C82C-7A48-AB70-C565DF63FDAE}" srcId="{6A42ECC4-B445-4E0B-A0FE-DEC2164C5887}" destId="{AC90A266-8C79-C44C-96B7-C3C93C2481A2}" srcOrd="1" destOrd="0" parTransId="{488DEE39-E59F-3E46-A326-C64F2AF2868B}" sibTransId="{0417174C-94BA-3E43-A7C4-7B6A546D4A42}"/>
    <dgm:cxn modelId="{EF7104F6-CA9C-47C3-8AE3-2543C8FD1655}" type="presParOf" srcId="{37386198-9635-4DA9-AF48-7E93CFDD6FEA}" destId="{9E1A56C1-1709-4D4D-97CD-39D0ABEF4AF0}" srcOrd="0" destOrd="0" presId="urn:microsoft.com/office/officeart/2018/2/layout/IconVerticalSolidList"/>
    <dgm:cxn modelId="{752A8360-63F9-45FE-872E-7109B30589D2}" type="presParOf" srcId="{9E1A56C1-1709-4D4D-97CD-39D0ABEF4AF0}" destId="{40C5C19C-9303-46A6-82AA-4F9BE7128B4F}" srcOrd="0" destOrd="0" presId="urn:microsoft.com/office/officeart/2018/2/layout/IconVerticalSolidList"/>
    <dgm:cxn modelId="{6E7359C0-A5A7-4930-BF92-833D6D743343}" type="presParOf" srcId="{9E1A56C1-1709-4D4D-97CD-39D0ABEF4AF0}" destId="{2E1588CF-3785-45BA-9CB7-31F37E2E9828}" srcOrd="1" destOrd="0" presId="urn:microsoft.com/office/officeart/2018/2/layout/IconVerticalSolidList"/>
    <dgm:cxn modelId="{56AB436B-A22F-4877-B367-EE781FC78D70}" type="presParOf" srcId="{9E1A56C1-1709-4D4D-97CD-39D0ABEF4AF0}" destId="{2077D1DE-D97B-4E92-89C8-448A0AC8BA22}" srcOrd="2" destOrd="0" presId="urn:microsoft.com/office/officeart/2018/2/layout/IconVerticalSolidList"/>
    <dgm:cxn modelId="{E2D1294E-4899-43F3-84C2-1119D7E615F5}" type="presParOf" srcId="{9E1A56C1-1709-4D4D-97CD-39D0ABEF4AF0}" destId="{F9E2C71E-22BF-4C1D-A904-B01D56517A78}" srcOrd="3" destOrd="0" presId="urn:microsoft.com/office/officeart/2018/2/layout/IconVerticalSolidList"/>
    <dgm:cxn modelId="{DD601A0F-2768-4509-8339-D1754A98D03B}" type="presParOf" srcId="{37386198-9635-4DA9-AF48-7E93CFDD6FEA}" destId="{466AD009-2857-4B6B-A819-1907480A128D}" srcOrd="1" destOrd="0" presId="urn:microsoft.com/office/officeart/2018/2/layout/IconVerticalSolidList"/>
    <dgm:cxn modelId="{0F0622FE-D84F-D54A-BAA3-C777FEAA4C0F}" type="presParOf" srcId="{37386198-9635-4DA9-AF48-7E93CFDD6FEA}" destId="{E156FCD5-3719-8644-B334-2202F5C3AE4D}" srcOrd="2" destOrd="0" presId="urn:microsoft.com/office/officeart/2018/2/layout/IconVerticalSolidList"/>
    <dgm:cxn modelId="{A11D2DFD-2EE2-2540-A0CD-91518E16864A}" type="presParOf" srcId="{E156FCD5-3719-8644-B334-2202F5C3AE4D}" destId="{87962CE0-A3EB-8D4D-8697-91D92FC224B8}" srcOrd="0" destOrd="0" presId="urn:microsoft.com/office/officeart/2018/2/layout/IconVerticalSolidList"/>
    <dgm:cxn modelId="{F1312AF6-E164-2E4C-984C-078ED79F201A}" type="presParOf" srcId="{E156FCD5-3719-8644-B334-2202F5C3AE4D}" destId="{5F48C4F4-97CC-1947-AA50-D54FFC5BE3CD}" srcOrd="1" destOrd="0" presId="urn:microsoft.com/office/officeart/2018/2/layout/IconVerticalSolidList"/>
    <dgm:cxn modelId="{547D2D4D-3E54-2847-BB98-C4B0D848CF44}" type="presParOf" srcId="{E156FCD5-3719-8644-B334-2202F5C3AE4D}" destId="{225A06F7-9C28-2742-BF60-699062A2921C}" srcOrd="2" destOrd="0" presId="urn:microsoft.com/office/officeart/2018/2/layout/IconVerticalSolidList"/>
    <dgm:cxn modelId="{874B72BC-D68D-3940-A5F0-B48966AC7E51}" type="presParOf" srcId="{E156FCD5-3719-8644-B334-2202F5C3AE4D}" destId="{6AAF0BEC-78D6-B045-85BC-508F471780BC}" srcOrd="3" destOrd="0" presId="urn:microsoft.com/office/officeart/2018/2/layout/IconVerticalSolidList"/>
    <dgm:cxn modelId="{897934DD-C036-3B4F-B46E-D1F2DD7211AD}" type="presParOf" srcId="{37386198-9635-4DA9-AF48-7E93CFDD6FEA}" destId="{FDA0C678-AA4B-814C-9362-FEEDE5939241}" srcOrd="3" destOrd="0" presId="urn:microsoft.com/office/officeart/2018/2/layout/IconVerticalSolidList"/>
    <dgm:cxn modelId="{B7359BE6-7247-4B66-A8D2-A20CEF581BE4}" type="presParOf" srcId="{37386198-9635-4DA9-AF48-7E93CFDD6FEA}" destId="{A6BA50C3-D653-496B-BFE3-1E8ADF999C15}" srcOrd="4" destOrd="0" presId="urn:microsoft.com/office/officeart/2018/2/layout/IconVerticalSolidList"/>
    <dgm:cxn modelId="{648BB4FB-58AF-440A-9094-8B2EE2FFF155}" type="presParOf" srcId="{A6BA50C3-D653-496B-BFE3-1E8ADF999C15}" destId="{21880324-5908-4363-8A43-998BCD9C4FB7}" srcOrd="0" destOrd="0" presId="urn:microsoft.com/office/officeart/2018/2/layout/IconVerticalSolidList"/>
    <dgm:cxn modelId="{26258752-1B1A-4A9B-BB17-DE644783838C}" type="presParOf" srcId="{A6BA50C3-D653-496B-BFE3-1E8ADF999C15}" destId="{5E07431E-029D-45DA-8952-33A88F521941}" srcOrd="1" destOrd="0" presId="urn:microsoft.com/office/officeart/2018/2/layout/IconVerticalSolidList"/>
    <dgm:cxn modelId="{869170DA-4737-4AAA-81F0-D0458E0B0F1E}" type="presParOf" srcId="{A6BA50C3-D653-496B-BFE3-1E8ADF999C15}" destId="{09A6966F-BF14-4E92-BAA6-ADE63487AE73}" srcOrd="2" destOrd="0" presId="urn:microsoft.com/office/officeart/2018/2/layout/IconVerticalSolidList"/>
    <dgm:cxn modelId="{68E2B70A-F260-4450-B6B0-22D2A2EDC6ED}" type="presParOf" srcId="{A6BA50C3-D653-496B-BFE3-1E8ADF999C15}" destId="{C867ED39-3D7C-4F03-942E-D96F34EAB3C7}"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204F7E-48BB-7745-90B5-A1A42013D9A9}">
      <dsp:nvSpPr>
        <dsp:cNvPr id="0" name=""/>
        <dsp:cNvSpPr/>
      </dsp:nvSpPr>
      <dsp:spPr>
        <a:xfrm>
          <a:off x="0" y="82065"/>
          <a:ext cx="5886291" cy="2337660"/>
        </a:xfrm>
        <a:prstGeom prst="round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a:t>If you would like your child to be collected by another person at the end of the school day, then please contact the school to let us know of these changes. </a:t>
          </a:r>
          <a:endParaRPr lang="en-US" sz="2700" kern="1200"/>
        </a:p>
      </dsp:txBody>
      <dsp:txXfrm>
        <a:off x="114115" y="196180"/>
        <a:ext cx="5658061" cy="2109430"/>
      </dsp:txXfrm>
    </dsp:sp>
    <dsp:sp modelId="{D56B3180-9013-4549-AA00-E45061CD0C18}">
      <dsp:nvSpPr>
        <dsp:cNvPr id="0" name=""/>
        <dsp:cNvSpPr/>
      </dsp:nvSpPr>
      <dsp:spPr>
        <a:xfrm>
          <a:off x="0" y="2497485"/>
          <a:ext cx="5886291" cy="2337660"/>
        </a:xfrm>
        <a:prstGeom prst="roundRect">
          <a:avLst/>
        </a:prstGeom>
        <a:solidFill>
          <a:schemeClr val="accent5">
            <a:hueOff val="-6288001"/>
            <a:satOff val="-38105"/>
            <a:lumOff val="470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GB" sz="2700" kern="1200" dirty="0"/>
            <a:t>Your child’s safety is of primary importance and therefore children will not be allowed to go home with someone that we are not aware of.</a:t>
          </a:r>
          <a:endParaRPr lang="en-US" sz="2700" kern="1200" dirty="0"/>
        </a:p>
      </dsp:txBody>
      <dsp:txXfrm>
        <a:off x="114115" y="2611600"/>
        <a:ext cx="5658061" cy="21094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9432545-B78A-EA41-8C93-CE2B75D5ACBB}">
      <dsp:nvSpPr>
        <dsp:cNvPr id="0" name=""/>
        <dsp:cNvSpPr/>
      </dsp:nvSpPr>
      <dsp:spPr>
        <a:xfrm>
          <a:off x="0" y="673623"/>
          <a:ext cx="7552944" cy="695565"/>
        </a:xfrm>
        <a:prstGeom prst="roundRect">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GB" sz="2900" kern="1200" dirty="0"/>
            <a:t>Playground – breaks 10:20 – 10:35</a:t>
          </a:r>
          <a:endParaRPr lang="en-US" sz="2900" kern="1200" dirty="0"/>
        </a:p>
      </dsp:txBody>
      <dsp:txXfrm>
        <a:off x="33955" y="707578"/>
        <a:ext cx="7485034" cy="627655"/>
      </dsp:txXfrm>
    </dsp:sp>
    <dsp:sp modelId="{1F5E8DF2-C5B9-E043-A342-E621AA9E857A}">
      <dsp:nvSpPr>
        <dsp:cNvPr id="0" name=""/>
        <dsp:cNvSpPr/>
      </dsp:nvSpPr>
      <dsp:spPr>
        <a:xfrm>
          <a:off x="0" y="1452708"/>
          <a:ext cx="7552944" cy="695565"/>
        </a:xfrm>
        <a:prstGeom prst="roundRect">
          <a:avLst/>
        </a:prstGeom>
        <a:gradFill rotWithShape="0">
          <a:gsLst>
            <a:gs pos="0">
              <a:schemeClr val="accent3">
                <a:hueOff val="0"/>
                <a:satOff val="0"/>
                <a:lumOff val="0"/>
                <a:alphaOff val="0"/>
                <a:tint val="98000"/>
                <a:lumMod val="100000"/>
              </a:schemeClr>
            </a:gs>
            <a:gs pos="100000">
              <a:schemeClr val="accent3">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GB" sz="2900" kern="1200" dirty="0"/>
            <a:t>Healthy snacks can be brought in for break time</a:t>
          </a:r>
        </a:p>
      </dsp:txBody>
      <dsp:txXfrm>
        <a:off x="33955" y="1486663"/>
        <a:ext cx="7485034" cy="627655"/>
      </dsp:txXfrm>
    </dsp:sp>
    <dsp:sp modelId="{AE47C3C7-CD02-254E-B3D6-638AE6021EDF}">
      <dsp:nvSpPr>
        <dsp:cNvPr id="0" name=""/>
        <dsp:cNvSpPr/>
      </dsp:nvSpPr>
      <dsp:spPr>
        <a:xfrm>
          <a:off x="0" y="2231793"/>
          <a:ext cx="7552944" cy="695565"/>
        </a:xfrm>
        <a:prstGeom prst="roundRect">
          <a:avLst/>
        </a:prstGeom>
        <a:gradFill rotWithShape="0">
          <a:gsLst>
            <a:gs pos="0">
              <a:schemeClr val="accent4">
                <a:hueOff val="0"/>
                <a:satOff val="0"/>
                <a:lumOff val="0"/>
                <a:alphaOff val="0"/>
                <a:tint val="98000"/>
                <a:lumMod val="100000"/>
              </a:schemeClr>
            </a:gs>
            <a:gs pos="100000">
              <a:schemeClr val="accent4">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GB" sz="2900" kern="1200" dirty="0"/>
            <a:t>Toilets straight after break and after dinner</a:t>
          </a:r>
          <a:endParaRPr lang="en-US" sz="2900" kern="1200" dirty="0"/>
        </a:p>
      </dsp:txBody>
      <dsp:txXfrm>
        <a:off x="33955" y="2265748"/>
        <a:ext cx="7485034" cy="627655"/>
      </dsp:txXfrm>
    </dsp:sp>
    <dsp:sp modelId="{E57CC1CD-7781-8B47-8AF5-7766F076804C}">
      <dsp:nvSpPr>
        <dsp:cNvPr id="0" name=""/>
        <dsp:cNvSpPr/>
      </dsp:nvSpPr>
      <dsp:spPr>
        <a:xfrm>
          <a:off x="0" y="3010878"/>
          <a:ext cx="7552944" cy="695565"/>
        </a:xfrm>
        <a:prstGeom prst="roundRect">
          <a:avLst/>
        </a:prstGeom>
        <a:gradFill rotWithShape="0">
          <a:gsLst>
            <a:gs pos="0">
              <a:schemeClr val="accent5">
                <a:hueOff val="0"/>
                <a:satOff val="0"/>
                <a:lumOff val="0"/>
                <a:alphaOff val="0"/>
                <a:tint val="98000"/>
                <a:lumMod val="100000"/>
              </a:schemeClr>
            </a:gs>
            <a:gs pos="100000">
              <a:schemeClr val="accent5">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GB" sz="2900" kern="1200" dirty="0"/>
            <a:t>Lunchtime: 12:15 – 13:00</a:t>
          </a:r>
        </a:p>
      </dsp:txBody>
      <dsp:txXfrm>
        <a:off x="33955" y="3044833"/>
        <a:ext cx="7485034" cy="627655"/>
      </dsp:txXfrm>
    </dsp:sp>
    <dsp:sp modelId="{8D4570D5-837F-1548-9AF7-820A3A6792CC}">
      <dsp:nvSpPr>
        <dsp:cNvPr id="0" name=""/>
        <dsp:cNvSpPr/>
      </dsp:nvSpPr>
      <dsp:spPr>
        <a:xfrm>
          <a:off x="0" y="3773230"/>
          <a:ext cx="7552944" cy="695565"/>
        </a:xfrm>
        <a:prstGeom prst="roundRect">
          <a:avLst/>
        </a:prstGeom>
        <a:gradFill rotWithShape="0">
          <a:gsLst>
            <a:gs pos="0">
              <a:schemeClr val="accent6">
                <a:hueOff val="0"/>
                <a:satOff val="0"/>
                <a:lumOff val="0"/>
                <a:alphaOff val="0"/>
                <a:tint val="98000"/>
                <a:lumMod val="100000"/>
              </a:schemeClr>
            </a:gs>
            <a:gs pos="100000">
              <a:schemeClr val="accent6">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GB" sz="2900" kern="1200" dirty="0"/>
            <a:t>Personal equipment – No need!</a:t>
          </a:r>
          <a:endParaRPr lang="en-US" sz="2900" kern="1200" dirty="0"/>
        </a:p>
      </dsp:txBody>
      <dsp:txXfrm>
        <a:off x="33955" y="3807185"/>
        <a:ext cx="7485034" cy="627655"/>
      </dsp:txXfrm>
    </dsp:sp>
    <dsp:sp modelId="{BA5F76D5-40EF-4F44-A992-C77BDA25D76B}">
      <dsp:nvSpPr>
        <dsp:cNvPr id="0" name=""/>
        <dsp:cNvSpPr/>
      </dsp:nvSpPr>
      <dsp:spPr>
        <a:xfrm>
          <a:off x="0" y="4569049"/>
          <a:ext cx="7552944" cy="695565"/>
        </a:xfrm>
        <a:prstGeom prst="roundRect">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GB" sz="2900" kern="1200" dirty="0"/>
            <a:t>Class Dojo</a:t>
          </a:r>
        </a:p>
      </dsp:txBody>
      <dsp:txXfrm>
        <a:off x="33955" y="4603004"/>
        <a:ext cx="7485034" cy="627655"/>
      </dsp:txXfrm>
    </dsp:sp>
    <dsp:sp modelId="{B9E35A56-26C7-AE48-9BB5-327627D29CC8}">
      <dsp:nvSpPr>
        <dsp:cNvPr id="0" name=""/>
        <dsp:cNvSpPr/>
      </dsp:nvSpPr>
      <dsp:spPr>
        <a:xfrm>
          <a:off x="0" y="5348134"/>
          <a:ext cx="7552944" cy="695565"/>
        </a:xfrm>
        <a:prstGeom prst="roundRect">
          <a:avLst/>
        </a:prstGeom>
        <a:gradFill rotWithShape="0">
          <a:gsLst>
            <a:gs pos="0">
              <a:schemeClr val="accent3">
                <a:hueOff val="0"/>
                <a:satOff val="0"/>
                <a:lumOff val="0"/>
                <a:alphaOff val="0"/>
                <a:tint val="98000"/>
                <a:lumMod val="100000"/>
              </a:schemeClr>
            </a:gs>
            <a:gs pos="100000">
              <a:schemeClr val="accent3">
                <a:hueOff val="0"/>
                <a:satOff val="0"/>
                <a:lumOff val="0"/>
                <a:alphaOff val="0"/>
                <a:shade val="88000"/>
                <a:lumMod val="88000"/>
              </a:schemeClr>
            </a:gs>
          </a:gsLst>
          <a:lin ang="5400000" scaled="1"/>
        </a:gradFill>
        <a:ln>
          <a:noFill/>
        </a:ln>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dsp:spPr>
      <dsp:style>
        <a:lnRef idx="0">
          <a:scrgbClr r="0" g="0" b="0"/>
        </a:lnRef>
        <a:fillRef idx="3">
          <a:scrgbClr r="0" g="0" b="0"/>
        </a:fillRef>
        <a:effectRef idx="3">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GB" sz="2900" kern="1200" dirty="0"/>
            <a:t>Golden Time</a:t>
          </a:r>
          <a:endParaRPr lang="en-US" sz="2900" kern="1200" dirty="0"/>
        </a:p>
      </dsp:txBody>
      <dsp:txXfrm>
        <a:off x="33955" y="5382089"/>
        <a:ext cx="7485034" cy="62765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E5B397-FBBE-0743-8C3F-6032B5D73F7A}">
      <dsp:nvSpPr>
        <dsp:cNvPr id="0" name=""/>
        <dsp:cNvSpPr/>
      </dsp:nvSpPr>
      <dsp:spPr>
        <a:xfrm>
          <a:off x="0" y="0"/>
          <a:ext cx="7151231" cy="1758291"/>
        </a:xfrm>
        <a:prstGeom prst="roundRect">
          <a:avLst>
            <a:gd name="adj" fmla="val 10000"/>
          </a:avLst>
        </a:prstGeom>
        <a:gradFill rotWithShape="0">
          <a:gsLst>
            <a:gs pos="0">
              <a:schemeClr val="accent2">
                <a:hueOff val="0"/>
                <a:satOff val="0"/>
                <a:lumOff val="0"/>
                <a:alphaOff val="0"/>
                <a:tint val="98000"/>
                <a:lumMod val="100000"/>
              </a:schemeClr>
            </a:gs>
            <a:gs pos="100000">
              <a:schemeClr val="accent2">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t>Children must wear the appropriate school uniform – no hoodies, caps, full black trainers may be worn without excessive branding etc.</a:t>
          </a:r>
          <a:endParaRPr lang="en-US" sz="2600" kern="1200" dirty="0"/>
        </a:p>
      </dsp:txBody>
      <dsp:txXfrm>
        <a:off x="51499" y="51499"/>
        <a:ext cx="5253896" cy="1655293"/>
      </dsp:txXfrm>
    </dsp:sp>
    <dsp:sp modelId="{7C0D2CF9-C0C0-0D47-98E0-C2CD07206A58}">
      <dsp:nvSpPr>
        <dsp:cNvPr id="0" name=""/>
        <dsp:cNvSpPr/>
      </dsp:nvSpPr>
      <dsp:spPr>
        <a:xfrm>
          <a:off x="630990" y="2051340"/>
          <a:ext cx="7151231" cy="1758291"/>
        </a:xfrm>
        <a:prstGeom prst="roundRect">
          <a:avLst>
            <a:gd name="adj" fmla="val 10000"/>
          </a:avLst>
        </a:prstGeom>
        <a:gradFill rotWithShape="0">
          <a:gsLst>
            <a:gs pos="0">
              <a:schemeClr val="accent3">
                <a:hueOff val="0"/>
                <a:satOff val="0"/>
                <a:lumOff val="0"/>
                <a:alphaOff val="0"/>
                <a:tint val="98000"/>
                <a:lumMod val="100000"/>
              </a:schemeClr>
            </a:gs>
            <a:gs pos="100000">
              <a:schemeClr val="accent3">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t>PE kit is part of school uniform and should be worn to school on the day of your child’s PE lesson. Remember to bring a coat!</a:t>
          </a:r>
          <a:endParaRPr lang="en-US" sz="2600" kern="1200" dirty="0"/>
        </a:p>
      </dsp:txBody>
      <dsp:txXfrm>
        <a:off x="682489" y="2102839"/>
        <a:ext cx="5274352" cy="1655293"/>
      </dsp:txXfrm>
    </dsp:sp>
    <dsp:sp modelId="{ABDB1580-A51F-7D49-9CE6-B415EB296C85}">
      <dsp:nvSpPr>
        <dsp:cNvPr id="0" name=""/>
        <dsp:cNvSpPr/>
      </dsp:nvSpPr>
      <dsp:spPr>
        <a:xfrm>
          <a:off x="1261981" y="4102681"/>
          <a:ext cx="7151231" cy="1758291"/>
        </a:xfrm>
        <a:prstGeom prst="roundRect">
          <a:avLst>
            <a:gd name="adj" fmla="val 10000"/>
          </a:avLst>
        </a:prstGeom>
        <a:gradFill rotWithShape="0">
          <a:gsLst>
            <a:gs pos="0">
              <a:schemeClr val="accent4">
                <a:hueOff val="0"/>
                <a:satOff val="0"/>
                <a:lumOff val="0"/>
                <a:alphaOff val="0"/>
                <a:tint val="98000"/>
                <a:lumMod val="100000"/>
              </a:schemeClr>
            </a:gs>
            <a:gs pos="100000">
              <a:schemeClr val="accent4">
                <a:hueOff val="0"/>
                <a:satOff val="0"/>
                <a:lumOff val="0"/>
                <a:alphaOff val="0"/>
                <a:shade val="88000"/>
                <a:lumMod val="88000"/>
              </a:schemeClr>
            </a:gs>
          </a:gsLst>
          <a:lin ang="5400000" scaled="1"/>
        </a:gradFill>
        <a:ln>
          <a:noFill/>
        </a:ln>
        <a:effectLst>
          <a:outerShdw blurRad="50800" dist="381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l" defTabSz="1155700">
            <a:lnSpc>
              <a:spcPct val="90000"/>
            </a:lnSpc>
            <a:spcBef>
              <a:spcPct val="0"/>
            </a:spcBef>
            <a:spcAft>
              <a:spcPct val="35000"/>
            </a:spcAft>
            <a:buNone/>
          </a:pPr>
          <a:r>
            <a:rPr lang="en-GB" sz="2600" kern="1200" dirty="0"/>
            <a:t>P.E. Days:</a:t>
          </a:r>
        </a:p>
        <a:p>
          <a:pPr marL="0" lvl="0" indent="0" algn="l" defTabSz="1155700">
            <a:lnSpc>
              <a:spcPct val="90000"/>
            </a:lnSpc>
            <a:spcBef>
              <a:spcPct val="0"/>
            </a:spcBef>
            <a:spcAft>
              <a:spcPct val="35000"/>
            </a:spcAft>
            <a:buNone/>
          </a:pPr>
          <a:r>
            <a:rPr lang="en-GB" sz="2600" kern="1200" dirty="0"/>
            <a:t>Beech Class Thursday and Friday</a:t>
          </a:r>
        </a:p>
        <a:p>
          <a:pPr marL="0" lvl="0" indent="0" algn="l" defTabSz="1155700">
            <a:lnSpc>
              <a:spcPct val="90000"/>
            </a:lnSpc>
            <a:spcBef>
              <a:spcPct val="0"/>
            </a:spcBef>
            <a:spcAft>
              <a:spcPct val="35000"/>
            </a:spcAft>
            <a:buNone/>
          </a:pPr>
          <a:r>
            <a:rPr lang="en-GB" sz="2600" kern="1200" dirty="0"/>
            <a:t>Willow Class – Friday </a:t>
          </a:r>
          <a:endParaRPr lang="en-US" sz="2600" kern="1200" dirty="0"/>
        </a:p>
      </dsp:txBody>
      <dsp:txXfrm>
        <a:off x="1313480" y="4154180"/>
        <a:ext cx="5274352" cy="1655293"/>
      </dsp:txXfrm>
    </dsp:sp>
    <dsp:sp modelId="{186A7198-25C2-A540-A0C4-F2F5B38813A4}">
      <dsp:nvSpPr>
        <dsp:cNvPr id="0" name=""/>
        <dsp:cNvSpPr/>
      </dsp:nvSpPr>
      <dsp:spPr>
        <a:xfrm>
          <a:off x="6008341" y="1333371"/>
          <a:ext cx="1142889" cy="1142889"/>
        </a:xfrm>
        <a:prstGeom prst="downArrow">
          <a:avLst>
            <a:gd name="adj1" fmla="val 55000"/>
            <a:gd name="adj2" fmla="val 45000"/>
          </a:avLst>
        </a:prstGeom>
        <a:solidFill>
          <a:schemeClr val="accent2">
            <a:tint val="40000"/>
            <a:alpha val="90000"/>
            <a:hueOff val="0"/>
            <a:satOff val="0"/>
            <a:lumOff val="0"/>
            <a:alphaOff val="0"/>
          </a:schemeClr>
        </a:solidFill>
        <a:ln w="9525" cap="rnd" cmpd="sng" algn="ctr">
          <a:solidFill>
            <a:schemeClr val="accent2">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265491" y="1333371"/>
        <a:ext cx="628589" cy="860024"/>
      </dsp:txXfrm>
    </dsp:sp>
    <dsp:sp modelId="{E4679D3A-1D9F-794B-B720-3F2C7D373EA6}">
      <dsp:nvSpPr>
        <dsp:cNvPr id="0" name=""/>
        <dsp:cNvSpPr/>
      </dsp:nvSpPr>
      <dsp:spPr>
        <a:xfrm>
          <a:off x="6639332" y="3372989"/>
          <a:ext cx="1142889" cy="1142889"/>
        </a:xfrm>
        <a:prstGeom prst="downArrow">
          <a:avLst>
            <a:gd name="adj1" fmla="val 55000"/>
            <a:gd name="adj2" fmla="val 45000"/>
          </a:avLst>
        </a:prstGeom>
        <a:solidFill>
          <a:schemeClr val="accent3">
            <a:tint val="40000"/>
            <a:alpha val="90000"/>
            <a:hueOff val="0"/>
            <a:satOff val="0"/>
            <a:lumOff val="0"/>
            <a:alphaOff val="0"/>
          </a:schemeClr>
        </a:solidFill>
        <a:ln w="9525" cap="rnd" cmpd="sng" algn="ctr">
          <a:solidFill>
            <a:schemeClr val="accent3">
              <a:tint val="40000"/>
              <a:alpha val="9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6896482" y="3372989"/>
        <a:ext cx="628589" cy="86002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E39259-7336-D34A-A16F-2C9D2D13CB88}">
      <dsp:nvSpPr>
        <dsp:cNvPr id="0" name=""/>
        <dsp:cNvSpPr/>
      </dsp:nvSpPr>
      <dsp:spPr>
        <a:xfrm>
          <a:off x="211335" y="1433"/>
          <a:ext cx="3249289" cy="1949573"/>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GB" sz="3500" kern="1200" dirty="0"/>
            <a:t>Warm, waterproof coat</a:t>
          </a:r>
          <a:endParaRPr lang="en-US" sz="3500" kern="1200" dirty="0"/>
        </a:p>
      </dsp:txBody>
      <dsp:txXfrm>
        <a:off x="211335" y="1433"/>
        <a:ext cx="3249289" cy="1949573"/>
      </dsp:txXfrm>
    </dsp:sp>
    <dsp:sp modelId="{DE6C3AD7-8DEB-F94F-ABBC-4F5E70D87E26}">
      <dsp:nvSpPr>
        <dsp:cNvPr id="0" name=""/>
        <dsp:cNvSpPr/>
      </dsp:nvSpPr>
      <dsp:spPr>
        <a:xfrm>
          <a:off x="3785554" y="1433"/>
          <a:ext cx="3249289" cy="1949573"/>
        </a:xfrm>
        <a:prstGeom prst="rect">
          <a:avLst/>
        </a:prstGeom>
        <a:solidFill>
          <a:schemeClr val="accent2">
            <a:hueOff val="4902350"/>
            <a:satOff val="-6877"/>
            <a:lumOff val="-171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reusable water bottles</a:t>
          </a:r>
        </a:p>
        <a:p>
          <a:pPr marL="0" lvl="0" indent="0" algn="ctr" defTabSz="1555750">
            <a:lnSpc>
              <a:spcPct val="90000"/>
            </a:lnSpc>
            <a:spcBef>
              <a:spcPct val="0"/>
            </a:spcBef>
            <a:spcAft>
              <a:spcPct val="35000"/>
            </a:spcAft>
            <a:buNone/>
          </a:pPr>
          <a:r>
            <a:rPr lang="en-US" sz="3500" kern="1200" dirty="0"/>
            <a:t>labelled</a:t>
          </a:r>
        </a:p>
      </dsp:txBody>
      <dsp:txXfrm>
        <a:off x="3785554" y="1433"/>
        <a:ext cx="3249289" cy="1949573"/>
      </dsp:txXfrm>
    </dsp:sp>
    <dsp:sp modelId="{14E05D57-E569-7A44-88AD-1AA2859ED7AC}">
      <dsp:nvSpPr>
        <dsp:cNvPr id="0" name=""/>
        <dsp:cNvSpPr/>
      </dsp:nvSpPr>
      <dsp:spPr>
        <a:xfrm>
          <a:off x="7359773" y="1433"/>
          <a:ext cx="3249289" cy="1949573"/>
        </a:xfrm>
        <a:prstGeom prst="rect">
          <a:avLst/>
        </a:prstGeom>
        <a:solidFill>
          <a:schemeClr val="accent2">
            <a:hueOff val="9804700"/>
            <a:satOff val="-13755"/>
            <a:lumOff val="-343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GB" sz="3500" kern="1200" dirty="0"/>
            <a:t>Reading Diary and reading book </a:t>
          </a:r>
          <a:endParaRPr lang="en-US" sz="3500" kern="1200" dirty="0"/>
        </a:p>
      </dsp:txBody>
      <dsp:txXfrm>
        <a:off x="7359773" y="1433"/>
        <a:ext cx="3249289" cy="1949573"/>
      </dsp:txXfrm>
    </dsp:sp>
    <dsp:sp modelId="{A925D631-033C-714E-B37B-9D64BE080BEA}">
      <dsp:nvSpPr>
        <dsp:cNvPr id="0" name=""/>
        <dsp:cNvSpPr/>
      </dsp:nvSpPr>
      <dsp:spPr>
        <a:xfrm>
          <a:off x="1998445" y="2275935"/>
          <a:ext cx="3249289" cy="1949573"/>
        </a:xfrm>
        <a:prstGeom prst="rect">
          <a:avLst/>
        </a:prstGeom>
        <a:solidFill>
          <a:schemeClr val="accent2">
            <a:hueOff val="14707050"/>
            <a:satOff val="-20632"/>
            <a:lumOff val="-514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US" sz="3500" kern="1200" dirty="0"/>
            <a:t>Named lunchbox</a:t>
          </a:r>
        </a:p>
      </dsp:txBody>
      <dsp:txXfrm>
        <a:off x="1998445" y="2275935"/>
        <a:ext cx="3249289" cy="1949573"/>
      </dsp:txXfrm>
    </dsp:sp>
    <dsp:sp modelId="{7DE47060-2DAE-D343-A00E-A5DC864AC623}">
      <dsp:nvSpPr>
        <dsp:cNvPr id="0" name=""/>
        <dsp:cNvSpPr/>
      </dsp:nvSpPr>
      <dsp:spPr>
        <a:xfrm>
          <a:off x="5572663" y="2275935"/>
          <a:ext cx="3249289" cy="1949573"/>
        </a:xfrm>
        <a:prstGeom prst="rect">
          <a:avLst/>
        </a:prstGeom>
        <a:solidFill>
          <a:schemeClr val="accent2">
            <a:hueOff val="19609400"/>
            <a:satOff val="-27509"/>
            <a:lumOff val="-686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en-GB" sz="3500" kern="1200" dirty="0"/>
            <a:t>Labelled inhaler (if needed)</a:t>
          </a:r>
        </a:p>
      </dsp:txBody>
      <dsp:txXfrm>
        <a:off x="5572663" y="2275935"/>
        <a:ext cx="3249289" cy="194957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991371-3C7D-4949-89D8-AA09F5DB3415}">
      <dsp:nvSpPr>
        <dsp:cNvPr id="0" name=""/>
        <dsp:cNvSpPr/>
      </dsp:nvSpPr>
      <dsp:spPr>
        <a:xfrm rot="10800000">
          <a:off x="1921833" y="245"/>
          <a:ext cx="6932639" cy="702569"/>
        </a:xfrm>
        <a:prstGeom prst="homePlate">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9813" tIns="72390" rIns="135128" bIns="72390" numCol="1" spcCol="1270" anchor="ctr" anchorCtr="0">
          <a:noAutofit/>
        </a:bodyPr>
        <a:lstStyle/>
        <a:p>
          <a:pPr marL="0" lvl="0" indent="0" algn="ctr" defTabSz="844550">
            <a:lnSpc>
              <a:spcPct val="90000"/>
            </a:lnSpc>
            <a:spcBef>
              <a:spcPct val="0"/>
            </a:spcBef>
            <a:spcAft>
              <a:spcPct val="35000"/>
            </a:spcAft>
            <a:buNone/>
          </a:pPr>
          <a:r>
            <a:rPr lang="en-GB" sz="1900" kern="1200" dirty="0"/>
            <a:t>Your child will shortly be issued with a reading book which is pitched to their reading level. </a:t>
          </a:r>
        </a:p>
      </dsp:txBody>
      <dsp:txXfrm rot="10800000">
        <a:off x="2097475" y="245"/>
        <a:ext cx="6756997" cy="702569"/>
      </dsp:txXfrm>
    </dsp:sp>
    <dsp:sp modelId="{1979EC67-7874-0645-8AD6-7260F2D3E0FC}">
      <dsp:nvSpPr>
        <dsp:cNvPr id="0" name=""/>
        <dsp:cNvSpPr/>
      </dsp:nvSpPr>
      <dsp:spPr>
        <a:xfrm>
          <a:off x="1570548" y="245"/>
          <a:ext cx="702569" cy="702569"/>
        </a:xfrm>
        <a:prstGeom prst="ellipse">
          <a:avLst/>
        </a:prstGeom>
        <a:solidFill>
          <a:schemeClr val="accent2">
            <a:tint val="5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BB4F5AA-31CE-E748-94C3-09B4D8EB9ACA}">
      <dsp:nvSpPr>
        <dsp:cNvPr id="0" name=""/>
        <dsp:cNvSpPr/>
      </dsp:nvSpPr>
      <dsp:spPr>
        <a:xfrm rot="10800000">
          <a:off x="1921833" y="912537"/>
          <a:ext cx="6932639" cy="702569"/>
        </a:xfrm>
        <a:prstGeom prst="homePlate">
          <a:avLst/>
        </a:prstGeom>
        <a:solidFill>
          <a:schemeClr val="accent2">
            <a:hueOff val="4902350"/>
            <a:satOff val="-6877"/>
            <a:lumOff val="-171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9813" tIns="72390" rIns="135128" bIns="72390" numCol="1" spcCol="1270" anchor="ctr" anchorCtr="0">
          <a:noAutofit/>
        </a:bodyPr>
        <a:lstStyle/>
        <a:p>
          <a:pPr marL="0" lvl="0" indent="0" algn="ctr" defTabSz="844550">
            <a:lnSpc>
              <a:spcPct val="90000"/>
            </a:lnSpc>
            <a:spcBef>
              <a:spcPct val="0"/>
            </a:spcBef>
            <a:spcAft>
              <a:spcPct val="35000"/>
            </a:spcAft>
            <a:buNone/>
          </a:pPr>
          <a:r>
            <a:rPr lang="en-GB" sz="1900" kern="1200" dirty="0"/>
            <a:t>Please listen to your child read as much as possible and sign their reading diary when they have read.</a:t>
          </a:r>
        </a:p>
      </dsp:txBody>
      <dsp:txXfrm rot="10800000">
        <a:off x="2097475" y="912537"/>
        <a:ext cx="6756997" cy="702569"/>
      </dsp:txXfrm>
    </dsp:sp>
    <dsp:sp modelId="{36974DDE-2569-9F44-8B9F-140A1090DB24}">
      <dsp:nvSpPr>
        <dsp:cNvPr id="0" name=""/>
        <dsp:cNvSpPr/>
      </dsp:nvSpPr>
      <dsp:spPr>
        <a:xfrm>
          <a:off x="1570548" y="912537"/>
          <a:ext cx="702569" cy="702569"/>
        </a:xfrm>
        <a:prstGeom prst="ellipse">
          <a:avLst/>
        </a:prstGeom>
        <a:solidFill>
          <a:schemeClr val="accent2">
            <a:tint val="50000"/>
            <a:hueOff val="5069162"/>
            <a:satOff val="-8536"/>
            <a:lumOff val="-74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10132CD-9EAC-CE41-BAA2-A7B7826DB108}">
      <dsp:nvSpPr>
        <dsp:cNvPr id="0" name=""/>
        <dsp:cNvSpPr/>
      </dsp:nvSpPr>
      <dsp:spPr>
        <a:xfrm rot="10800000">
          <a:off x="1921833" y="1824828"/>
          <a:ext cx="6932639" cy="702569"/>
        </a:xfrm>
        <a:prstGeom prst="homePlate">
          <a:avLst/>
        </a:prstGeom>
        <a:solidFill>
          <a:schemeClr val="accent2">
            <a:hueOff val="9804700"/>
            <a:satOff val="-13755"/>
            <a:lumOff val="-343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9813" tIns="72390" rIns="135128" bIns="72390" numCol="1" spcCol="1270" anchor="ctr" anchorCtr="0">
          <a:noAutofit/>
        </a:bodyPr>
        <a:lstStyle/>
        <a:p>
          <a:pPr marL="0" lvl="0" indent="0" algn="ctr" defTabSz="844550">
            <a:lnSpc>
              <a:spcPct val="90000"/>
            </a:lnSpc>
            <a:spcBef>
              <a:spcPct val="0"/>
            </a:spcBef>
            <a:spcAft>
              <a:spcPct val="35000"/>
            </a:spcAft>
            <a:buNone/>
          </a:pPr>
          <a:r>
            <a:rPr lang="en-GB" sz="1900" kern="1200"/>
            <a:t>We recommend a little reading every night.  </a:t>
          </a:r>
        </a:p>
      </dsp:txBody>
      <dsp:txXfrm rot="10800000">
        <a:off x="2097475" y="1824828"/>
        <a:ext cx="6756997" cy="702569"/>
      </dsp:txXfrm>
    </dsp:sp>
    <dsp:sp modelId="{B032E01D-BA64-7E48-9244-C71974356CAB}">
      <dsp:nvSpPr>
        <dsp:cNvPr id="0" name=""/>
        <dsp:cNvSpPr/>
      </dsp:nvSpPr>
      <dsp:spPr>
        <a:xfrm>
          <a:off x="1570548" y="1824828"/>
          <a:ext cx="702569" cy="702569"/>
        </a:xfrm>
        <a:prstGeom prst="ellipse">
          <a:avLst/>
        </a:prstGeom>
        <a:solidFill>
          <a:schemeClr val="accent2">
            <a:tint val="50000"/>
            <a:hueOff val="10138325"/>
            <a:satOff val="-17071"/>
            <a:lumOff val="-1485"/>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7082552-1577-194B-9329-CD653013F546}">
      <dsp:nvSpPr>
        <dsp:cNvPr id="0" name=""/>
        <dsp:cNvSpPr/>
      </dsp:nvSpPr>
      <dsp:spPr>
        <a:xfrm rot="10800000">
          <a:off x="1921833" y="2737119"/>
          <a:ext cx="6932639" cy="702569"/>
        </a:xfrm>
        <a:prstGeom prst="homePlate">
          <a:avLst/>
        </a:prstGeom>
        <a:solidFill>
          <a:schemeClr val="accent2">
            <a:hueOff val="14707050"/>
            <a:satOff val="-20632"/>
            <a:lumOff val="-514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9813" tIns="72390" rIns="135128" bIns="72390" numCol="1" spcCol="1270" anchor="ctr" anchorCtr="0">
          <a:noAutofit/>
        </a:bodyPr>
        <a:lstStyle/>
        <a:p>
          <a:pPr marL="0" lvl="0" indent="0" algn="ctr" defTabSz="844550">
            <a:lnSpc>
              <a:spcPct val="90000"/>
            </a:lnSpc>
            <a:spcBef>
              <a:spcPct val="0"/>
            </a:spcBef>
            <a:spcAft>
              <a:spcPct val="35000"/>
            </a:spcAft>
            <a:buNone/>
          </a:pPr>
          <a:r>
            <a:rPr lang="en-GB" sz="1900" kern="1200" dirty="0"/>
            <a:t>Any adult or older sibling may sign the planner.</a:t>
          </a:r>
        </a:p>
      </dsp:txBody>
      <dsp:txXfrm rot="10800000">
        <a:off x="2097475" y="2737119"/>
        <a:ext cx="6756997" cy="702569"/>
      </dsp:txXfrm>
    </dsp:sp>
    <dsp:sp modelId="{E1F2525B-DC85-0E45-BB99-86ED4642E3B3}">
      <dsp:nvSpPr>
        <dsp:cNvPr id="0" name=""/>
        <dsp:cNvSpPr/>
      </dsp:nvSpPr>
      <dsp:spPr>
        <a:xfrm>
          <a:off x="1570548" y="2737119"/>
          <a:ext cx="702569" cy="702569"/>
        </a:xfrm>
        <a:prstGeom prst="ellipse">
          <a:avLst/>
        </a:prstGeom>
        <a:solidFill>
          <a:schemeClr val="accent2">
            <a:tint val="50000"/>
            <a:hueOff val="15207487"/>
            <a:satOff val="-25607"/>
            <a:lumOff val="-2228"/>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56AC667-C474-9349-915D-7231BD67A6DF}">
      <dsp:nvSpPr>
        <dsp:cNvPr id="0" name=""/>
        <dsp:cNvSpPr/>
      </dsp:nvSpPr>
      <dsp:spPr>
        <a:xfrm rot="10800000">
          <a:off x="1921833" y="3649410"/>
          <a:ext cx="6932639" cy="702569"/>
        </a:xfrm>
        <a:prstGeom prst="homePlate">
          <a:avLst/>
        </a:prstGeom>
        <a:solidFill>
          <a:schemeClr val="accent2">
            <a:hueOff val="19609400"/>
            <a:satOff val="-27509"/>
            <a:lumOff val="-686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9813" tIns="72390" rIns="135128" bIns="72390" numCol="1" spcCol="1270" anchor="ctr" anchorCtr="0">
          <a:noAutofit/>
        </a:bodyPr>
        <a:lstStyle/>
        <a:p>
          <a:pPr marL="0" lvl="0" indent="0" algn="ctr" defTabSz="844550">
            <a:lnSpc>
              <a:spcPct val="90000"/>
            </a:lnSpc>
            <a:spcBef>
              <a:spcPct val="0"/>
            </a:spcBef>
            <a:spcAft>
              <a:spcPct val="35000"/>
            </a:spcAft>
            <a:buNone/>
          </a:pPr>
          <a:r>
            <a:rPr lang="en-GB" sz="1900" kern="1200"/>
            <a:t>Books changed once a week </a:t>
          </a:r>
        </a:p>
      </dsp:txBody>
      <dsp:txXfrm rot="10800000">
        <a:off x="2097475" y="3649410"/>
        <a:ext cx="6756997" cy="702569"/>
      </dsp:txXfrm>
    </dsp:sp>
    <dsp:sp modelId="{AC19B05B-C9B8-834B-8035-7C88F0F90862}">
      <dsp:nvSpPr>
        <dsp:cNvPr id="0" name=""/>
        <dsp:cNvSpPr/>
      </dsp:nvSpPr>
      <dsp:spPr>
        <a:xfrm>
          <a:off x="1570548" y="3649410"/>
          <a:ext cx="702569" cy="702569"/>
        </a:xfrm>
        <a:prstGeom prst="ellipse">
          <a:avLst/>
        </a:prstGeom>
        <a:solidFill>
          <a:schemeClr val="accent2">
            <a:tint val="50000"/>
            <a:hueOff val="20276649"/>
            <a:satOff val="-34143"/>
            <a:lumOff val="-2971"/>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7E1500-9266-4048-9E98-80C7052B13ED}">
      <dsp:nvSpPr>
        <dsp:cNvPr id="0" name=""/>
        <dsp:cNvSpPr/>
      </dsp:nvSpPr>
      <dsp:spPr>
        <a:xfrm>
          <a:off x="0" y="808"/>
          <a:ext cx="8819315" cy="189241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7547CE-7475-47D7-A483-CA609CF40EB1}">
      <dsp:nvSpPr>
        <dsp:cNvPr id="0" name=""/>
        <dsp:cNvSpPr/>
      </dsp:nvSpPr>
      <dsp:spPr>
        <a:xfrm>
          <a:off x="572456" y="426603"/>
          <a:ext cx="1040830" cy="104083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6B5100E0-F8B4-4849-A262-73F060BB2C74}">
      <dsp:nvSpPr>
        <dsp:cNvPr id="0" name=""/>
        <dsp:cNvSpPr/>
      </dsp:nvSpPr>
      <dsp:spPr>
        <a:xfrm>
          <a:off x="2305447" y="4"/>
          <a:ext cx="6394164" cy="18940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0281" tIns="200281" rIns="200281" bIns="200281" numCol="1" spcCol="1270" anchor="ctr" anchorCtr="0">
          <a:noAutofit/>
        </a:bodyPr>
        <a:lstStyle/>
        <a:p>
          <a:pPr marL="0" lvl="0" indent="0" algn="l" defTabSz="889000">
            <a:lnSpc>
              <a:spcPct val="90000"/>
            </a:lnSpc>
            <a:spcBef>
              <a:spcPct val="0"/>
            </a:spcBef>
            <a:spcAft>
              <a:spcPct val="35000"/>
            </a:spcAft>
            <a:buNone/>
          </a:pPr>
          <a:r>
            <a:rPr lang="en-GB" sz="2000" kern="1200" dirty="0"/>
            <a:t>Homework and reading books will be issued on Thursday</a:t>
          </a:r>
        </a:p>
        <a:p>
          <a:pPr marL="0" lvl="0" indent="0" algn="l" defTabSz="889000">
            <a:lnSpc>
              <a:spcPct val="90000"/>
            </a:lnSpc>
            <a:spcBef>
              <a:spcPct val="0"/>
            </a:spcBef>
            <a:spcAft>
              <a:spcPct val="35000"/>
            </a:spcAft>
            <a:buNone/>
          </a:pPr>
          <a:r>
            <a:rPr lang="en-GB" sz="2000" kern="1200" dirty="0"/>
            <a:t>Returned no later than Wednesday of the following week.</a:t>
          </a:r>
        </a:p>
        <a:p>
          <a:pPr marL="0" lvl="0" indent="0" algn="l" defTabSz="889000">
            <a:lnSpc>
              <a:spcPct val="90000"/>
            </a:lnSpc>
            <a:spcBef>
              <a:spcPct val="0"/>
            </a:spcBef>
            <a:spcAft>
              <a:spcPct val="35000"/>
            </a:spcAft>
            <a:buNone/>
          </a:pPr>
          <a:r>
            <a:rPr lang="en-GB" sz="2000" kern="1200" dirty="0"/>
            <a:t>If it is handed in late, they may not be changed.</a:t>
          </a:r>
          <a:endParaRPr lang="en-US" sz="2000" kern="1200" dirty="0"/>
        </a:p>
      </dsp:txBody>
      <dsp:txXfrm>
        <a:off x="2305447" y="4"/>
        <a:ext cx="6394164" cy="1894028"/>
      </dsp:txXfrm>
    </dsp:sp>
    <dsp:sp modelId="{344D7B45-BFA4-4C15-A899-6DC5553479D5}">
      <dsp:nvSpPr>
        <dsp:cNvPr id="0" name=""/>
        <dsp:cNvSpPr/>
      </dsp:nvSpPr>
      <dsp:spPr>
        <a:xfrm>
          <a:off x="0" y="2367137"/>
          <a:ext cx="8819315" cy="189241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78D8A1A-8F40-4F93-A97C-2643D5891293}">
      <dsp:nvSpPr>
        <dsp:cNvPr id="0" name=""/>
        <dsp:cNvSpPr/>
      </dsp:nvSpPr>
      <dsp:spPr>
        <a:xfrm>
          <a:off x="572456" y="2792931"/>
          <a:ext cx="1040830" cy="104083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2BEE87E5-866B-4F5F-828D-2726E7ECD613}">
      <dsp:nvSpPr>
        <dsp:cNvPr id="0" name=""/>
        <dsp:cNvSpPr/>
      </dsp:nvSpPr>
      <dsp:spPr>
        <a:xfrm>
          <a:off x="2185744" y="2367137"/>
          <a:ext cx="6633570" cy="1892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0281" tIns="200281" rIns="200281" bIns="200281" numCol="1" spcCol="1270" anchor="ctr" anchorCtr="0">
          <a:noAutofit/>
        </a:bodyPr>
        <a:lstStyle/>
        <a:p>
          <a:pPr marL="0" lvl="0" indent="0" algn="l" defTabSz="889000">
            <a:lnSpc>
              <a:spcPct val="90000"/>
            </a:lnSpc>
            <a:spcBef>
              <a:spcPct val="0"/>
            </a:spcBef>
            <a:spcAft>
              <a:spcPct val="35000"/>
            </a:spcAft>
            <a:buNone/>
          </a:pPr>
          <a:r>
            <a:rPr lang="en-GB" sz="2000" kern="1200" dirty="0"/>
            <a:t>Your child will be given Spellings and Times Tables  homework each week.</a:t>
          </a:r>
          <a:endParaRPr lang="en-US" sz="2000" kern="1200" dirty="0"/>
        </a:p>
      </dsp:txBody>
      <dsp:txXfrm>
        <a:off x="2185744" y="2367137"/>
        <a:ext cx="6633570" cy="1892419"/>
      </dsp:txXfrm>
    </dsp:sp>
    <dsp:sp modelId="{BC24E61F-ACF8-430A-BE3A-F7AAE6B75F17}">
      <dsp:nvSpPr>
        <dsp:cNvPr id="0" name=""/>
        <dsp:cNvSpPr/>
      </dsp:nvSpPr>
      <dsp:spPr>
        <a:xfrm>
          <a:off x="0" y="4732666"/>
          <a:ext cx="8819315" cy="189241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AA9825-18B6-4CAC-AD82-F501B35036D0}">
      <dsp:nvSpPr>
        <dsp:cNvPr id="0" name=""/>
        <dsp:cNvSpPr/>
      </dsp:nvSpPr>
      <dsp:spPr>
        <a:xfrm>
          <a:off x="572456" y="5158456"/>
          <a:ext cx="1040830" cy="104083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D50CC792-EAB9-46AE-B977-D769AAD6B76E}">
      <dsp:nvSpPr>
        <dsp:cNvPr id="0" name=""/>
        <dsp:cNvSpPr/>
      </dsp:nvSpPr>
      <dsp:spPr>
        <a:xfrm>
          <a:off x="2185744" y="4732661"/>
          <a:ext cx="6633570" cy="18924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0281" tIns="200281" rIns="200281" bIns="200281" numCol="1" spcCol="1270" anchor="ctr" anchorCtr="0">
          <a:noAutofit/>
        </a:bodyPr>
        <a:lstStyle/>
        <a:p>
          <a:pPr marL="0" lvl="0" indent="0" algn="l" defTabSz="889000">
            <a:lnSpc>
              <a:spcPct val="90000"/>
            </a:lnSpc>
            <a:spcBef>
              <a:spcPct val="0"/>
            </a:spcBef>
            <a:spcAft>
              <a:spcPct val="35000"/>
            </a:spcAft>
            <a:buNone/>
          </a:pPr>
          <a:r>
            <a:rPr lang="en-US" sz="2000" kern="1200" dirty="0"/>
            <a:t>Times Tables tests will be administered on Thursday or Fridays with set tables this term. After Christmas, they will be mixed tables, in preparation for national tests</a:t>
          </a:r>
        </a:p>
      </dsp:txBody>
      <dsp:txXfrm>
        <a:off x="2185744" y="4732661"/>
        <a:ext cx="6633570" cy="189241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BA75A4-9F0A-624E-BB19-520FD03C69E7}">
      <dsp:nvSpPr>
        <dsp:cNvPr id="0" name=""/>
        <dsp:cNvSpPr/>
      </dsp:nvSpPr>
      <dsp:spPr>
        <a:xfrm>
          <a:off x="0" y="0"/>
          <a:ext cx="6958309" cy="1090033"/>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You may help at home by quizzing your child regularly on their weekly spellings. Short burst spelling practice everyday is often more effective. </a:t>
          </a:r>
        </a:p>
      </dsp:txBody>
      <dsp:txXfrm>
        <a:off x="31926" y="31926"/>
        <a:ext cx="5654543" cy="1026181"/>
      </dsp:txXfrm>
    </dsp:sp>
    <dsp:sp modelId="{AB15E89E-E53F-DA45-8FCA-4B8D8C158983}">
      <dsp:nvSpPr>
        <dsp:cNvPr id="0" name=""/>
        <dsp:cNvSpPr/>
      </dsp:nvSpPr>
      <dsp:spPr>
        <a:xfrm>
          <a:off x="519613" y="1241427"/>
          <a:ext cx="6958309" cy="1090033"/>
        </a:xfrm>
        <a:prstGeom prst="roundRect">
          <a:avLst>
            <a:gd name="adj" fmla="val 10000"/>
          </a:avLst>
        </a:prstGeom>
        <a:solidFill>
          <a:schemeClr val="accent2">
            <a:hueOff val="4902350"/>
            <a:satOff val="-6877"/>
            <a:lumOff val="-171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x3  x4  and x6 and x8 times tables in addition to the x2  x5  and x10 already learnt. Year 4s will have the national multiplication test in the summer term more details will follow nearer the time. </a:t>
          </a:r>
        </a:p>
      </dsp:txBody>
      <dsp:txXfrm>
        <a:off x="551539" y="1273353"/>
        <a:ext cx="5666321" cy="1026181"/>
      </dsp:txXfrm>
    </dsp:sp>
    <dsp:sp modelId="{6B1445D2-3EFF-354E-A5F3-C0AE354E7E6C}">
      <dsp:nvSpPr>
        <dsp:cNvPr id="0" name=""/>
        <dsp:cNvSpPr/>
      </dsp:nvSpPr>
      <dsp:spPr>
        <a:xfrm>
          <a:off x="1039227" y="2482855"/>
          <a:ext cx="6958309" cy="1090033"/>
        </a:xfrm>
        <a:prstGeom prst="roundRect">
          <a:avLst>
            <a:gd name="adj" fmla="val 10000"/>
          </a:avLst>
        </a:prstGeom>
        <a:solidFill>
          <a:schemeClr val="accent2">
            <a:hueOff val="9804700"/>
            <a:satOff val="-13755"/>
            <a:lumOff val="-343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Encourage your child to write cursively and begin to join their letters – in line with national expectations.</a:t>
          </a:r>
        </a:p>
      </dsp:txBody>
      <dsp:txXfrm>
        <a:off x="1071153" y="2514781"/>
        <a:ext cx="5666321" cy="1026181"/>
      </dsp:txXfrm>
    </dsp:sp>
    <dsp:sp modelId="{3F34BDB6-44BD-3F4C-AED1-DC4BB42E0B87}">
      <dsp:nvSpPr>
        <dsp:cNvPr id="0" name=""/>
        <dsp:cNvSpPr/>
      </dsp:nvSpPr>
      <dsp:spPr>
        <a:xfrm>
          <a:off x="1558841" y="3724282"/>
          <a:ext cx="6958309" cy="1090033"/>
        </a:xfrm>
        <a:prstGeom prst="roundRect">
          <a:avLst>
            <a:gd name="adj" fmla="val 10000"/>
          </a:avLst>
        </a:prstGeom>
        <a:solidFill>
          <a:schemeClr val="accent2">
            <a:hueOff val="14707050"/>
            <a:satOff val="-20632"/>
            <a:lumOff val="-514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Online Learning Platforms: </a:t>
          </a:r>
          <a:r>
            <a:rPr lang="en-GB" sz="1600" kern="1200" dirty="0">
              <a:hlinkClick xmlns:r="http://schemas.openxmlformats.org/officeDocument/2006/relationships" r:id="rId1"/>
            </a:rPr>
            <a:t>www.bbc.co.uk/bitesize</a:t>
          </a:r>
          <a:r>
            <a:rPr lang="en-GB" sz="1600" kern="1200" dirty="0"/>
            <a:t>  </a:t>
          </a:r>
        </a:p>
      </dsp:txBody>
      <dsp:txXfrm>
        <a:off x="1590767" y="3756208"/>
        <a:ext cx="5666321" cy="1026181"/>
      </dsp:txXfrm>
    </dsp:sp>
    <dsp:sp modelId="{0D0A220E-CC4D-6A4A-8595-2C810F2536B1}">
      <dsp:nvSpPr>
        <dsp:cNvPr id="0" name=""/>
        <dsp:cNvSpPr/>
      </dsp:nvSpPr>
      <dsp:spPr>
        <a:xfrm>
          <a:off x="2078455" y="4965710"/>
          <a:ext cx="6958309" cy="1090033"/>
        </a:xfrm>
        <a:prstGeom prst="roundRect">
          <a:avLst>
            <a:gd name="adj" fmla="val 10000"/>
          </a:avLst>
        </a:prstGeom>
        <a:solidFill>
          <a:schemeClr val="accent2">
            <a:hueOff val="19609400"/>
            <a:satOff val="-27509"/>
            <a:lumOff val="-686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GB" sz="1600" kern="1200" dirty="0"/>
            <a:t>Bug Club – </a:t>
          </a:r>
          <a:r>
            <a:rPr lang="en-GB" sz="1600" kern="1200" dirty="0">
              <a:hlinkClick xmlns:r="http://schemas.openxmlformats.org/officeDocument/2006/relationships" r:id="rId2"/>
            </a:rPr>
            <a:t>www.activelearnprimary.co.uk</a:t>
          </a:r>
          <a:r>
            <a:rPr lang="en-GB" sz="1600" kern="1200" dirty="0"/>
            <a:t> – all Maths, SP&amp;G and English resources</a:t>
          </a:r>
        </a:p>
        <a:p>
          <a:pPr marL="0" lvl="0" indent="0" algn="l" defTabSz="711200">
            <a:lnSpc>
              <a:spcPct val="90000"/>
            </a:lnSpc>
            <a:spcBef>
              <a:spcPct val="0"/>
            </a:spcBef>
            <a:spcAft>
              <a:spcPct val="35000"/>
            </a:spcAft>
            <a:buNone/>
          </a:pPr>
          <a:r>
            <a:rPr lang="en-GB" sz="1600" kern="1200" dirty="0"/>
            <a:t>Times Tables Rock Stars (TTRS) </a:t>
          </a:r>
          <a:r>
            <a:rPr lang="en-GB" sz="1600" kern="1200" dirty="0">
              <a:hlinkClick xmlns:r="http://schemas.openxmlformats.org/officeDocument/2006/relationships" r:id="rId3"/>
            </a:rPr>
            <a:t>www.ttrs.com</a:t>
          </a:r>
          <a:r>
            <a:rPr lang="en-GB" sz="1600" kern="1200" dirty="0"/>
            <a:t> </a:t>
          </a:r>
        </a:p>
      </dsp:txBody>
      <dsp:txXfrm>
        <a:off x="2110381" y="4997636"/>
        <a:ext cx="5666321" cy="1026181"/>
      </dsp:txXfrm>
    </dsp:sp>
    <dsp:sp modelId="{B4804CC1-F8D0-FB4D-8334-FBCF127407C7}">
      <dsp:nvSpPr>
        <dsp:cNvPr id="0" name=""/>
        <dsp:cNvSpPr/>
      </dsp:nvSpPr>
      <dsp:spPr>
        <a:xfrm>
          <a:off x="6249787" y="796330"/>
          <a:ext cx="708522" cy="708522"/>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GB" sz="3200" kern="1200"/>
        </a:p>
      </dsp:txBody>
      <dsp:txXfrm>
        <a:off x="6409204" y="796330"/>
        <a:ext cx="389688" cy="533163"/>
      </dsp:txXfrm>
    </dsp:sp>
    <dsp:sp modelId="{A9771CE0-389C-5B4C-9F0D-EA0CA17F51AA}">
      <dsp:nvSpPr>
        <dsp:cNvPr id="0" name=""/>
        <dsp:cNvSpPr/>
      </dsp:nvSpPr>
      <dsp:spPr>
        <a:xfrm>
          <a:off x="6769400" y="2037757"/>
          <a:ext cx="708522" cy="708522"/>
        </a:xfrm>
        <a:prstGeom prst="downArrow">
          <a:avLst>
            <a:gd name="adj1" fmla="val 55000"/>
            <a:gd name="adj2" fmla="val 45000"/>
          </a:avLst>
        </a:prstGeom>
        <a:solidFill>
          <a:schemeClr val="accent2">
            <a:tint val="40000"/>
            <a:alpha val="90000"/>
            <a:hueOff val="6772998"/>
            <a:satOff val="-11591"/>
            <a:lumOff val="-780"/>
            <a:alphaOff val="0"/>
          </a:schemeClr>
        </a:solidFill>
        <a:ln w="19050" cap="rnd" cmpd="sng" algn="ctr">
          <a:solidFill>
            <a:schemeClr val="accent2">
              <a:tint val="40000"/>
              <a:alpha val="90000"/>
              <a:hueOff val="6772998"/>
              <a:satOff val="-11591"/>
              <a:lumOff val="-78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GB" sz="3200" kern="1200"/>
        </a:p>
      </dsp:txBody>
      <dsp:txXfrm>
        <a:off x="6928817" y="2037757"/>
        <a:ext cx="389688" cy="533163"/>
      </dsp:txXfrm>
    </dsp:sp>
    <dsp:sp modelId="{37E21636-C312-1E46-AC7F-8CB3FB01B678}">
      <dsp:nvSpPr>
        <dsp:cNvPr id="0" name=""/>
        <dsp:cNvSpPr/>
      </dsp:nvSpPr>
      <dsp:spPr>
        <a:xfrm>
          <a:off x="7289014" y="3261018"/>
          <a:ext cx="708522" cy="708522"/>
        </a:xfrm>
        <a:prstGeom prst="downArrow">
          <a:avLst>
            <a:gd name="adj1" fmla="val 55000"/>
            <a:gd name="adj2" fmla="val 45000"/>
          </a:avLst>
        </a:prstGeom>
        <a:solidFill>
          <a:schemeClr val="accent2">
            <a:tint val="40000"/>
            <a:alpha val="90000"/>
            <a:hueOff val="13545995"/>
            <a:satOff val="-23183"/>
            <a:lumOff val="-1560"/>
            <a:alphaOff val="0"/>
          </a:schemeClr>
        </a:solidFill>
        <a:ln w="19050" cap="rnd" cmpd="sng" algn="ctr">
          <a:solidFill>
            <a:schemeClr val="accent2">
              <a:tint val="40000"/>
              <a:alpha val="90000"/>
              <a:hueOff val="13545995"/>
              <a:satOff val="-23183"/>
              <a:lumOff val="-156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GB" sz="3200" kern="1200"/>
        </a:p>
      </dsp:txBody>
      <dsp:txXfrm>
        <a:off x="7448431" y="3261018"/>
        <a:ext cx="389688" cy="533163"/>
      </dsp:txXfrm>
    </dsp:sp>
    <dsp:sp modelId="{4FE68EC9-268E-ED47-8DCA-BD0566433645}">
      <dsp:nvSpPr>
        <dsp:cNvPr id="0" name=""/>
        <dsp:cNvSpPr/>
      </dsp:nvSpPr>
      <dsp:spPr>
        <a:xfrm>
          <a:off x="7808628" y="4514557"/>
          <a:ext cx="708522" cy="708522"/>
        </a:xfrm>
        <a:prstGeom prst="downArrow">
          <a:avLst>
            <a:gd name="adj1" fmla="val 55000"/>
            <a:gd name="adj2" fmla="val 45000"/>
          </a:avLst>
        </a:prstGeom>
        <a:solidFill>
          <a:schemeClr val="accent2">
            <a:tint val="40000"/>
            <a:alpha val="90000"/>
            <a:hueOff val="20318992"/>
            <a:satOff val="-34774"/>
            <a:lumOff val="-2340"/>
            <a:alphaOff val="0"/>
          </a:schemeClr>
        </a:solidFill>
        <a:ln w="19050" cap="rnd" cmpd="sng" algn="ctr">
          <a:solidFill>
            <a:schemeClr val="accent2">
              <a:tint val="40000"/>
              <a:alpha val="90000"/>
              <a:hueOff val="20318992"/>
              <a:satOff val="-34774"/>
              <a:lumOff val="-234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GB" sz="3200" kern="1200"/>
        </a:p>
      </dsp:txBody>
      <dsp:txXfrm>
        <a:off x="7968045" y="4514557"/>
        <a:ext cx="389688" cy="53316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1AFC52-76F7-A841-BC63-FB173F9A7308}">
      <dsp:nvSpPr>
        <dsp:cNvPr id="0" name=""/>
        <dsp:cNvSpPr/>
      </dsp:nvSpPr>
      <dsp:spPr>
        <a:xfrm>
          <a:off x="0" y="195013"/>
          <a:ext cx="6936455" cy="953403"/>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Your child will be formally assessed in :</a:t>
          </a:r>
          <a:endParaRPr lang="en-US" sz="2400" kern="1200"/>
        </a:p>
      </dsp:txBody>
      <dsp:txXfrm>
        <a:off x="46541" y="241554"/>
        <a:ext cx="6843373" cy="860321"/>
      </dsp:txXfrm>
    </dsp:sp>
    <dsp:sp modelId="{3767DA0D-05DC-4844-9043-24BDC7570B54}">
      <dsp:nvSpPr>
        <dsp:cNvPr id="0" name=""/>
        <dsp:cNvSpPr/>
      </dsp:nvSpPr>
      <dsp:spPr>
        <a:xfrm>
          <a:off x="0" y="1217536"/>
          <a:ext cx="6936455" cy="953403"/>
        </a:xfrm>
        <a:prstGeom prst="roundRect">
          <a:avLst/>
        </a:prstGeom>
        <a:solidFill>
          <a:schemeClr val="accent2">
            <a:hueOff val="4902350"/>
            <a:satOff val="-6877"/>
            <a:lumOff val="-1716"/>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Maths</a:t>
          </a:r>
          <a:endParaRPr lang="en-US" sz="2400" kern="1200"/>
        </a:p>
      </dsp:txBody>
      <dsp:txXfrm>
        <a:off x="46541" y="1264077"/>
        <a:ext cx="6843373" cy="860321"/>
      </dsp:txXfrm>
    </dsp:sp>
    <dsp:sp modelId="{9DD4490E-8172-1742-83D0-13E42BAFE58C}">
      <dsp:nvSpPr>
        <dsp:cNvPr id="0" name=""/>
        <dsp:cNvSpPr/>
      </dsp:nvSpPr>
      <dsp:spPr>
        <a:xfrm>
          <a:off x="0" y="2240060"/>
          <a:ext cx="6936455" cy="953403"/>
        </a:xfrm>
        <a:prstGeom prst="roundRect">
          <a:avLst/>
        </a:prstGeom>
        <a:solidFill>
          <a:schemeClr val="accent2">
            <a:hueOff val="9804700"/>
            <a:satOff val="-13755"/>
            <a:lumOff val="-3432"/>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a:t>Reading Comprehension</a:t>
          </a:r>
          <a:endParaRPr lang="en-US" sz="2400" kern="1200"/>
        </a:p>
      </dsp:txBody>
      <dsp:txXfrm>
        <a:off x="46541" y="2286601"/>
        <a:ext cx="6843373" cy="860321"/>
      </dsp:txXfrm>
    </dsp:sp>
    <dsp:sp modelId="{3641707B-682B-2346-BC7A-8E50E9F7B076}">
      <dsp:nvSpPr>
        <dsp:cNvPr id="0" name=""/>
        <dsp:cNvSpPr/>
      </dsp:nvSpPr>
      <dsp:spPr>
        <a:xfrm>
          <a:off x="0" y="3262584"/>
          <a:ext cx="6936455" cy="953403"/>
        </a:xfrm>
        <a:prstGeom prst="roundRect">
          <a:avLst/>
        </a:prstGeom>
        <a:solidFill>
          <a:schemeClr val="accent2">
            <a:hueOff val="14707050"/>
            <a:satOff val="-20632"/>
            <a:lumOff val="-514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This will take place at the end of each term. This allows staff to monitor progress throughout the year.</a:t>
          </a:r>
          <a:endParaRPr lang="en-US" sz="2400" kern="1200" dirty="0"/>
        </a:p>
      </dsp:txBody>
      <dsp:txXfrm>
        <a:off x="46541" y="3309125"/>
        <a:ext cx="6843373" cy="860321"/>
      </dsp:txXfrm>
    </dsp:sp>
    <dsp:sp modelId="{6180C63C-4691-F54E-BB89-E33686876DB4}">
      <dsp:nvSpPr>
        <dsp:cNvPr id="0" name=""/>
        <dsp:cNvSpPr/>
      </dsp:nvSpPr>
      <dsp:spPr>
        <a:xfrm>
          <a:off x="0" y="4285108"/>
          <a:ext cx="6936455" cy="953403"/>
        </a:xfrm>
        <a:prstGeom prst="roundRect">
          <a:avLst/>
        </a:prstGeom>
        <a:solidFill>
          <a:schemeClr val="accent2">
            <a:hueOff val="19609400"/>
            <a:satOff val="-27509"/>
            <a:lumOff val="-6863"/>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kern="1200" dirty="0"/>
            <a:t>Multiplication Table Check - up to 12 x 12 – National test June 2027  - 25 timed questions</a:t>
          </a:r>
        </a:p>
      </dsp:txBody>
      <dsp:txXfrm>
        <a:off x="46541" y="4331649"/>
        <a:ext cx="6843373" cy="86032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06273-CAB7-274C-87AE-646D2586E219}">
      <dsp:nvSpPr>
        <dsp:cNvPr id="0" name=""/>
        <dsp:cNvSpPr/>
      </dsp:nvSpPr>
      <dsp:spPr>
        <a:xfrm>
          <a:off x="0" y="109160"/>
          <a:ext cx="3381375" cy="2028825"/>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b="1" u="sng" kern="1200" dirty="0"/>
            <a:t>Science </a:t>
          </a:r>
          <a:endParaRPr lang="en-GB" sz="4100" kern="1200" dirty="0"/>
        </a:p>
      </dsp:txBody>
      <dsp:txXfrm>
        <a:off x="0" y="109160"/>
        <a:ext cx="3381375" cy="2028825"/>
      </dsp:txXfrm>
    </dsp:sp>
    <dsp:sp modelId="{F186EC05-7CA4-0C44-A93E-96AF0A5BF6A9}">
      <dsp:nvSpPr>
        <dsp:cNvPr id="0" name=""/>
        <dsp:cNvSpPr/>
      </dsp:nvSpPr>
      <dsp:spPr>
        <a:xfrm>
          <a:off x="3719512" y="109160"/>
          <a:ext cx="3381375" cy="2028825"/>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Living things &amp; their Habitats</a:t>
          </a:r>
          <a:endParaRPr lang="en-GB" sz="4100" kern="1200" dirty="0"/>
        </a:p>
      </dsp:txBody>
      <dsp:txXfrm>
        <a:off x="3719512" y="109160"/>
        <a:ext cx="3381375" cy="2028825"/>
      </dsp:txXfrm>
    </dsp:sp>
    <dsp:sp modelId="{2870F3A4-CB1F-BB4B-8DC8-B31F811BBD37}">
      <dsp:nvSpPr>
        <dsp:cNvPr id="0" name=""/>
        <dsp:cNvSpPr/>
      </dsp:nvSpPr>
      <dsp:spPr>
        <a:xfrm>
          <a:off x="7439025" y="109160"/>
          <a:ext cx="3381375" cy="2028825"/>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GB" sz="4100" kern="1200" dirty="0"/>
            <a:t>Digestion &amp; Teeth</a:t>
          </a:r>
        </a:p>
      </dsp:txBody>
      <dsp:txXfrm>
        <a:off x="7439025" y="109160"/>
        <a:ext cx="3381375" cy="2028825"/>
      </dsp:txXfrm>
    </dsp:sp>
    <dsp:sp modelId="{C9A54381-F298-C241-BE55-FD48A55DA2C2}">
      <dsp:nvSpPr>
        <dsp:cNvPr id="0" name=""/>
        <dsp:cNvSpPr/>
      </dsp:nvSpPr>
      <dsp:spPr>
        <a:xfrm>
          <a:off x="0" y="2476122"/>
          <a:ext cx="3381375" cy="2028825"/>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Electricity</a:t>
          </a:r>
          <a:endParaRPr lang="en-GB" sz="4100" kern="1200" dirty="0"/>
        </a:p>
      </dsp:txBody>
      <dsp:txXfrm>
        <a:off x="0" y="2476122"/>
        <a:ext cx="3381375" cy="2028825"/>
      </dsp:txXfrm>
    </dsp:sp>
    <dsp:sp modelId="{B1D59E28-FD44-B940-A43E-5411617DCBE3}">
      <dsp:nvSpPr>
        <dsp:cNvPr id="0" name=""/>
        <dsp:cNvSpPr/>
      </dsp:nvSpPr>
      <dsp:spPr>
        <a:xfrm>
          <a:off x="3719512" y="2476122"/>
          <a:ext cx="3381375" cy="2028825"/>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Sound</a:t>
          </a:r>
          <a:endParaRPr lang="en-GB" sz="4100" kern="1200" dirty="0"/>
        </a:p>
      </dsp:txBody>
      <dsp:txXfrm>
        <a:off x="3719512" y="2476122"/>
        <a:ext cx="3381375" cy="2028825"/>
      </dsp:txXfrm>
    </dsp:sp>
    <dsp:sp modelId="{8F5A6B8A-E9B3-0B49-A588-209C0A588EDC}">
      <dsp:nvSpPr>
        <dsp:cNvPr id="0" name=""/>
        <dsp:cNvSpPr/>
      </dsp:nvSpPr>
      <dsp:spPr>
        <a:xfrm>
          <a:off x="7439025" y="2476122"/>
          <a:ext cx="3381375" cy="2028825"/>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States of Matter</a:t>
          </a:r>
          <a:endParaRPr lang="en-GB" sz="4100" kern="1200" dirty="0"/>
        </a:p>
      </dsp:txBody>
      <dsp:txXfrm>
        <a:off x="7439025" y="2476122"/>
        <a:ext cx="3381375" cy="2028825"/>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06273-CAB7-274C-87AE-646D2586E219}">
      <dsp:nvSpPr>
        <dsp:cNvPr id="0" name=""/>
        <dsp:cNvSpPr/>
      </dsp:nvSpPr>
      <dsp:spPr>
        <a:xfrm>
          <a:off x="0" y="109160"/>
          <a:ext cx="3381375" cy="2028825"/>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b="1" u="sng" kern="1200"/>
            <a:t>History</a:t>
          </a:r>
          <a:endParaRPr lang="en-GB" sz="5100" kern="1200"/>
        </a:p>
      </dsp:txBody>
      <dsp:txXfrm>
        <a:off x="0" y="109160"/>
        <a:ext cx="3381375" cy="2028825"/>
      </dsp:txXfrm>
    </dsp:sp>
    <dsp:sp modelId="{F186EC05-7CA4-0C44-A93E-96AF0A5BF6A9}">
      <dsp:nvSpPr>
        <dsp:cNvPr id="0" name=""/>
        <dsp:cNvSpPr/>
      </dsp:nvSpPr>
      <dsp:spPr>
        <a:xfrm>
          <a:off x="3719512" y="109160"/>
          <a:ext cx="3381375" cy="2028825"/>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kern="1200" dirty="0"/>
            <a:t>Ancient Greece</a:t>
          </a:r>
          <a:endParaRPr lang="en-GB" sz="5100" kern="1200" dirty="0"/>
        </a:p>
      </dsp:txBody>
      <dsp:txXfrm>
        <a:off x="3719512" y="109160"/>
        <a:ext cx="3381375" cy="2028825"/>
      </dsp:txXfrm>
    </dsp:sp>
    <dsp:sp modelId="{2870F3A4-CB1F-BB4B-8DC8-B31F811BBD37}">
      <dsp:nvSpPr>
        <dsp:cNvPr id="0" name=""/>
        <dsp:cNvSpPr/>
      </dsp:nvSpPr>
      <dsp:spPr>
        <a:xfrm>
          <a:off x="7439025" y="109160"/>
          <a:ext cx="3381375" cy="2028825"/>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GB" sz="5100" kern="1200" dirty="0"/>
            <a:t>Romans </a:t>
          </a:r>
        </a:p>
      </dsp:txBody>
      <dsp:txXfrm>
        <a:off x="7439025" y="109160"/>
        <a:ext cx="3381375" cy="2028825"/>
      </dsp:txXfrm>
    </dsp:sp>
    <dsp:sp modelId="{B31E173E-2D8E-D94A-9775-0DA159BE1850}">
      <dsp:nvSpPr>
        <dsp:cNvPr id="0" name=""/>
        <dsp:cNvSpPr/>
      </dsp:nvSpPr>
      <dsp:spPr>
        <a:xfrm>
          <a:off x="0" y="2476122"/>
          <a:ext cx="3381375" cy="2028825"/>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b="1" u="sng" kern="1200" dirty="0"/>
            <a:t>Geography</a:t>
          </a:r>
          <a:endParaRPr lang="en-GB" sz="5100" kern="1200" dirty="0"/>
        </a:p>
      </dsp:txBody>
      <dsp:txXfrm>
        <a:off x="0" y="2476122"/>
        <a:ext cx="3381375" cy="2028825"/>
      </dsp:txXfrm>
    </dsp:sp>
    <dsp:sp modelId="{B1D59E28-FD44-B940-A43E-5411617DCBE3}">
      <dsp:nvSpPr>
        <dsp:cNvPr id="0" name=""/>
        <dsp:cNvSpPr/>
      </dsp:nvSpPr>
      <dsp:spPr>
        <a:xfrm>
          <a:off x="3719512" y="2476122"/>
          <a:ext cx="3381375" cy="2028825"/>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kern="1200" dirty="0"/>
            <a:t>Rivers</a:t>
          </a:r>
          <a:endParaRPr lang="en-GB" sz="5100" kern="1200" dirty="0"/>
        </a:p>
      </dsp:txBody>
      <dsp:txXfrm>
        <a:off x="3719512" y="2476122"/>
        <a:ext cx="3381375" cy="2028825"/>
      </dsp:txXfrm>
    </dsp:sp>
    <dsp:sp modelId="{3CEED02E-8B67-4C42-A941-5F9780A3E24B}">
      <dsp:nvSpPr>
        <dsp:cNvPr id="0" name=""/>
        <dsp:cNvSpPr/>
      </dsp:nvSpPr>
      <dsp:spPr>
        <a:xfrm>
          <a:off x="7439025" y="2476122"/>
          <a:ext cx="3381375" cy="2028825"/>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4310" tIns="194310" rIns="194310" bIns="194310" numCol="1" spcCol="1270" anchor="ctr" anchorCtr="0">
          <a:noAutofit/>
        </a:bodyPr>
        <a:lstStyle/>
        <a:p>
          <a:pPr marL="0" lvl="0" indent="0" algn="ctr" defTabSz="2266950">
            <a:lnSpc>
              <a:spcPct val="90000"/>
            </a:lnSpc>
            <a:spcBef>
              <a:spcPct val="0"/>
            </a:spcBef>
            <a:spcAft>
              <a:spcPct val="35000"/>
            </a:spcAft>
            <a:buNone/>
          </a:pPr>
          <a:r>
            <a:rPr lang="en-US" sz="5100" kern="1200" dirty="0"/>
            <a:t>Rainforests </a:t>
          </a:r>
          <a:endParaRPr lang="en-GB" sz="5100" kern="1200" dirty="0"/>
        </a:p>
      </dsp:txBody>
      <dsp:txXfrm>
        <a:off x="7439025" y="2476122"/>
        <a:ext cx="3381375" cy="202882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06273-CAB7-274C-87AE-646D2586E219}">
      <dsp:nvSpPr>
        <dsp:cNvPr id="0" name=""/>
        <dsp:cNvSpPr/>
      </dsp:nvSpPr>
      <dsp:spPr>
        <a:xfrm>
          <a:off x="3170" y="672370"/>
          <a:ext cx="2514897" cy="1508938"/>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u="sng" kern="1200" dirty="0"/>
            <a:t>Art</a:t>
          </a:r>
          <a:endParaRPr lang="en-GB" sz="2400" kern="1200" dirty="0"/>
        </a:p>
      </dsp:txBody>
      <dsp:txXfrm>
        <a:off x="3170" y="672370"/>
        <a:ext cx="2514897" cy="1508938"/>
      </dsp:txXfrm>
    </dsp:sp>
    <dsp:sp modelId="{F186EC05-7CA4-0C44-A93E-96AF0A5BF6A9}">
      <dsp:nvSpPr>
        <dsp:cNvPr id="0" name=""/>
        <dsp:cNvSpPr/>
      </dsp:nvSpPr>
      <dsp:spPr>
        <a:xfrm>
          <a:off x="2769557" y="672370"/>
          <a:ext cx="2514897" cy="1508938"/>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Portraits</a:t>
          </a:r>
          <a:endParaRPr lang="en-GB" sz="2400" kern="1200" dirty="0"/>
        </a:p>
      </dsp:txBody>
      <dsp:txXfrm>
        <a:off x="2769557" y="672370"/>
        <a:ext cx="2514897" cy="1508938"/>
      </dsp:txXfrm>
    </dsp:sp>
    <dsp:sp modelId="{35B5335F-4FC6-4B26-A875-93AD90441FE5}">
      <dsp:nvSpPr>
        <dsp:cNvPr id="0" name=""/>
        <dsp:cNvSpPr/>
      </dsp:nvSpPr>
      <dsp:spPr>
        <a:xfrm>
          <a:off x="5535944" y="672370"/>
          <a:ext cx="2514897" cy="1508938"/>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Sculptures </a:t>
          </a:r>
        </a:p>
      </dsp:txBody>
      <dsp:txXfrm>
        <a:off x="5535944" y="672370"/>
        <a:ext cx="2514897" cy="1508938"/>
      </dsp:txXfrm>
    </dsp:sp>
    <dsp:sp modelId="{E99997C8-0DBF-409B-B473-7E0B7F848A5C}">
      <dsp:nvSpPr>
        <dsp:cNvPr id="0" name=""/>
        <dsp:cNvSpPr/>
      </dsp:nvSpPr>
      <dsp:spPr>
        <a:xfrm>
          <a:off x="8302332" y="672370"/>
          <a:ext cx="2514897" cy="1508938"/>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Textiles</a:t>
          </a:r>
        </a:p>
      </dsp:txBody>
      <dsp:txXfrm>
        <a:off x="8302332" y="672370"/>
        <a:ext cx="2514897" cy="1508938"/>
      </dsp:txXfrm>
    </dsp:sp>
    <dsp:sp modelId="{5805649B-AC0E-49B2-AE58-BF71C9F363CC}">
      <dsp:nvSpPr>
        <dsp:cNvPr id="0" name=""/>
        <dsp:cNvSpPr/>
      </dsp:nvSpPr>
      <dsp:spPr>
        <a:xfrm>
          <a:off x="3170" y="2432798"/>
          <a:ext cx="2514897" cy="1508938"/>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u="sng" kern="1200" dirty="0"/>
            <a:t>DT</a:t>
          </a:r>
        </a:p>
      </dsp:txBody>
      <dsp:txXfrm>
        <a:off x="3170" y="2432798"/>
        <a:ext cx="2514897" cy="1508938"/>
      </dsp:txXfrm>
    </dsp:sp>
    <dsp:sp modelId="{B1D59E28-FD44-B940-A43E-5411617DCBE3}">
      <dsp:nvSpPr>
        <dsp:cNvPr id="0" name=""/>
        <dsp:cNvSpPr/>
      </dsp:nvSpPr>
      <dsp:spPr>
        <a:xfrm>
          <a:off x="2769557" y="2432798"/>
          <a:ext cx="2514897" cy="1508938"/>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Can you make the next soft toy craze?</a:t>
          </a:r>
          <a:endParaRPr lang="en-GB" sz="2400" kern="1200" dirty="0"/>
        </a:p>
      </dsp:txBody>
      <dsp:txXfrm>
        <a:off x="2769557" y="2432798"/>
        <a:ext cx="2514897" cy="1508938"/>
      </dsp:txXfrm>
    </dsp:sp>
    <dsp:sp modelId="{3CEED02E-8B67-4C42-A941-5F9780A3E24B}">
      <dsp:nvSpPr>
        <dsp:cNvPr id="0" name=""/>
        <dsp:cNvSpPr/>
      </dsp:nvSpPr>
      <dsp:spPr>
        <a:xfrm>
          <a:off x="5535944" y="2432798"/>
          <a:ext cx="2514897" cy="1508938"/>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How can we make a healthy pasty?</a:t>
          </a:r>
          <a:endParaRPr lang="en-GB" sz="2400" kern="1200" dirty="0"/>
        </a:p>
      </dsp:txBody>
      <dsp:txXfrm>
        <a:off x="5535944" y="2432798"/>
        <a:ext cx="2514897" cy="1508938"/>
      </dsp:txXfrm>
    </dsp:sp>
    <dsp:sp modelId="{8F5A6B8A-E9B3-0B49-A588-209C0A588EDC}">
      <dsp:nvSpPr>
        <dsp:cNvPr id="0" name=""/>
        <dsp:cNvSpPr/>
      </dsp:nvSpPr>
      <dsp:spPr>
        <a:xfrm>
          <a:off x="8302332" y="2432798"/>
          <a:ext cx="2514897" cy="1508938"/>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Can you save Cesar? (structures and mechanisms)</a:t>
          </a:r>
          <a:endParaRPr lang="en-GB" sz="2400" kern="1200" dirty="0"/>
        </a:p>
      </dsp:txBody>
      <dsp:txXfrm>
        <a:off x="8302332" y="2432798"/>
        <a:ext cx="2514897" cy="150893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06273-CAB7-274C-87AE-646D2586E219}">
      <dsp:nvSpPr>
        <dsp:cNvPr id="0" name=""/>
        <dsp:cNvSpPr/>
      </dsp:nvSpPr>
      <dsp:spPr>
        <a:xfrm>
          <a:off x="232532" y="1850"/>
          <a:ext cx="2126924" cy="1276154"/>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u="sng" kern="1200" dirty="0"/>
            <a:t>RE</a:t>
          </a:r>
          <a:endParaRPr lang="en-GB" sz="1800" kern="1200" dirty="0"/>
        </a:p>
      </dsp:txBody>
      <dsp:txXfrm>
        <a:off x="232532" y="1850"/>
        <a:ext cx="2126924" cy="1276154"/>
      </dsp:txXfrm>
    </dsp:sp>
    <dsp:sp modelId="{2870F3A4-CB1F-BB4B-8DC8-B31F811BBD37}">
      <dsp:nvSpPr>
        <dsp:cNvPr id="0" name=""/>
        <dsp:cNvSpPr/>
      </dsp:nvSpPr>
      <dsp:spPr>
        <a:xfrm>
          <a:off x="2572149" y="1850"/>
          <a:ext cx="2126924" cy="1276154"/>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Why is Jesus inspiring to some people?</a:t>
          </a:r>
        </a:p>
      </dsp:txBody>
      <dsp:txXfrm>
        <a:off x="2572149" y="1850"/>
        <a:ext cx="2126924" cy="1276154"/>
      </dsp:txXfrm>
    </dsp:sp>
    <dsp:sp modelId="{5420A64A-D559-406E-BE1C-60576C80E347}">
      <dsp:nvSpPr>
        <dsp:cNvPr id="0" name=""/>
        <dsp:cNvSpPr/>
      </dsp:nvSpPr>
      <dsp:spPr>
        <a:xfrm>
          <a:off x="4911767" y="1850"/>
          <a:ext cx="2126924" cy="1276154"/>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Why do some people think life is a journey?</a:t>
          </a:r>
        </a:p>
      </dsp:txBody>
      <dsp:txXfrm>
        <a:off x="4911767" y="1850"/>
        <a:ext cx="2126924" cy="1276154"/>
      </dsp:txXfrm>
    </dsp:sp>
    <dsp:sp modelId="{C9A54381-F298-C241-BE55-FD48A55DA2C2}">
      <dsp:nvSpPr>
        <dsp:cNvPr id="0" name=""/>
        <dsp:cNvSpPr/>
      </dsp:nvSpPr>
      <dsp:spPr>
        <a:xfrm>
          <a:off x="7251384" y="1850"/>
          <a:ext cx="2126924" cy="1276154"/>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What does it mean to be a Hindu in Britain today?</a:t>
          </a:r>
          <a:endParaRPr lang="en-GB" sz="1800" kern="1200" dirty="0"/>
        </a:p>
      </dsp:txBody>
      <dsp:txXfrm>
        <a:off x="7251384" y="1850"/>
        <a:ext cx="2126924" cy="1276154"/>
      </dsp:txXfrm>
    </dsp:sp>
    <dsp:sp modelId="{0716FCAF-54B4-4690-9D12-EB4311039778}">
      <dsp:nvSpPr>
        <dsp:cNvPr id="0" name=""/>
        <dsp:cNvSpPr/>
      </dsp:nvSpPr>
      <dsp:spPr>
        <a:xfrm>
          <a:off x="9591001" y="1850"/>
          <a:ext cx="2126924" cy="1276154"/>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What can we learn from religions about deciding what is right and wrong?</a:t>
          </a:r>
        </a:p>
      </dsp:txBody>
      <dsp:txXfrm>
        <a:off x="9591001" y="1850"/>
        <a:ext cx="2126924" cy="1276154"/>
      </dsp:txXfrm>
    </dsp:sp>
    <dsp:sp modelId="{8DE2F390-250E-40DA-B19F-17CB1CFDE3B2}">
      <dsp:nvSpPr>
        <dsp:cNvPr id="0" name=""/>
        <dsp:cNvSpPr/>
      </dsp:nvSpPr>
      <dsp:spPr>
        <a:xfrm>
          <a:off x="4939991" y="1495087"/>
          <a:ext cx="2126924" cy="1276154"/>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Very Important People</a:t>
          </a:r>
          <a:endParaRPr lang="en-GB" sz="1800" kern="1200" dirty="0"/>
        </a:p>
      </dsp:txBody>
      <dsp:txXfrm>
        <a:off x="4939991" y="1495087"/>
        <a:ext cx="2126924" cy="1276154"/>
      </dsp:txXfrm>
    </dsp:sp>
    <dsp:sp modelId="{0B77499C-94A7-423C-9237-D03F0C284B80}">
      <dsp:nvSpPr>
        <dsp:cNvPr id="0" name=""/>
        <dsp:cNvSpPr/>
      </dsp:nvSpPr>
      <dsp:spPr>
        <a:xfrm>
          <a:off x="2572149" y="1490697"/>
          <a:ext cx="2126924" cy="1276154"/>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Safety First</a:t>
          </a:r>
          <a:endParaRPr lang="en-GB" sz="1800" kern="1200" dirty="0"/>
        </a:p>
      </dsp:txBody>
      <dsp:txXfrm>
        <a:off x="2572149" y="1490697"/>
        <a:ext cx="2126924" cy="1276154"/>
      </dsp:txXfrm>
    </dsp:sp>
    <dsp:sp modelId="{B31E173E-2D8E-D94A-9775-0DA159BE1850}">
      <dsp:nvSpPr>
        <dsp:cNvPr id="0" name=""/>
        <dsp:cNvSpPr/>
      </dsp:nvSpPr>
      <dsp:spPr>
        <a:xfrm>
          <a:off x="254652" y="1538783"/>
          <a:ext cx="2126924" cy="1276154"/>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u="sng" kern="1200" dirty="0"/>
            <a:t>PSHE</a:t>
          </a:r>
          <a:endParaRPr lang="en-GB" sz="1800" kern="1200" dirty="0"/>
        </a:p>
      </dsp:txBody>
      <dsp:txXfrm>
        <a:off x="254652" y="1538783"/>
        <a:ext cx="2126924" cy="1276154"/>
      </dsp:txXfrm>
    </dsp:sp>
    <dsp:sp modelId="{B1D59E28-FD44-B940-A43E-5411617DCBE3}">
      <dsp:nvSpPr>
        <dsp:cNvPr id="0" name=""/>
        <dsp:cNvSpPr/>
      </dsp:nvSpPr>
      <dsp:spPr>
        <a:xfrm>
          <a:off x="7251384" y="1490697"/>
          <a:ext cx="2126924" cy="1276154"/>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Respecting Rights</a:t>
          </a:r>
          <a:endParaRPr lang="en-GB" sz="1800" kern="1200" dirty="0"/>
        </a:p>
      </dsp:txBody>
      <dsp:txXfrm>
        <a:off x="7251384" y="1490697"/>
        <a:ext cx="2126924" cy="1276154"/>
      </dsp:txXfrm>
    </dsp:sp>
    <dsp:sp modelId="{3CEED02E-8B67-4C42-A941-5F9780A3E24B}">
      <dsp:nvSpPr>
        <dsp:cNvPr id="0" name=""/>
        <dsp:cNvSpPr/>
      </dsp:nvSpPr>
      <dsp:spPr>
        <a:xfrm>
          <a:off x="9591001" y="1490697"/>
          <a:ext cx="2126924" cy="1276154"/>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Thinking Positive</a:t>
          </a:r>
          <a:endParaRPr lang="en-GB" sz="1800" kern="1200" dirty="0"/>
        </a:p>
      </dsp:txBody>
      <dsp:txXfrm>
        <a:off x="9591001" y="1490697"/>
        <a:ext cx="2126924" cy="1276154"/>
      </dsp:txXfrm>
    </dsp:sp>
    <dsp:sp modelId="{8F5A6B8A-E9B3-0B49-A588-209C0A588EDC}">
      <dsp:nvSpPr>
        <dsp:cNvPr id="0" name=""/>
        <dsp:cNvSpPr/>
      </dsp:nvSpPr>
      <dsp:spPr>
        <a:xfrm>
          <a:off x="3741958" y="2979544"/>
          <a:ext cx="2126924" cy="1276154"/>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One World</a:t>
          </a:r>
          <a:endParaRPr lang="en-GB" sz="1800" kern="1200" dirty="0"/>
        </a:p>
      </dsp:txBody>
      <dsp:txXfrm>
        <a:off x="3741958" y="2979544"/>
        <a:ext cx="2126924" cy="1276154"/>
      </dsp:txXfrm>
    </dsp:sp>
    <dsp:sp modelId="{66C3D9B3-2CA8-46E1-8F56-5B12213DD7CE}">
      <dsp:nvSpPr>
        <dsp:cNvPr id="0" name=""/>
        <dsp:cNvSpPr/>
      </dsp:nvSpPr>
      <dsp:spPr>
        <a:xfrm>
          <a:off x="6081575" y="2979544"/>
          <a:ext cx="2126924" cy="1276154"/>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dirty="0"/>
            <a:t>It’s my body</a:t>
          </a:r>
        </a:p>
      </dsp:txBody>
      <dsp:txXfrm>
        <a:off x="6081575" y="2979544"/>
        <a:ext cx="2126924" cy="1276154"/>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A73C47-2EBB-954F-83FF-C2279517F3AC}">
      <dsp:nvSpPr>
        <dsp:cNvPr id="0" name=""/>
        <dsp:cNvSpPr/>
      </dsp:nvSpPr>
      <dsp:spPr>
        <a:xfrm>
          <a:off x="205381" y="2263"/>
          <a:ext cx="2099706" cy="1259823"/>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b="1" u="sng" kern="1200" dirty="0"/>
            <a:t>Music</a:t>
          </a:r>
          <a:endParaRPr lang="en-GB" sz="2900" kern="1200" dirty="0"/>
        </a:p>
      </dsp:txBody>
      <dsp:txXfrm>
        <a:off x="205381" y="2263"/>
        <a:ext cx="2099706" cy="1259823"/>
      </dsp:txXfrm>
    </dsp:sp>
    <dsp:sp modelId="{AE4E9039-B0CD-CB42-BF02-76C0BBAB241D}">
      <dsp:nvSpPr>
        <dsp:cNvPr id="0" name=""/>
        <dsp:cNvSpPr/>
      </dsp:nvSpPr>
      <dsp:spPr>
        <a:xfrm>
          <a:off x="2515057" y="2263"/>
          <a:ext cx="2099706" cy="1259823"/>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Mama Mia </a:t>
          </a:r>
          <a:endParaRPr lang="en-GB" sz="2900" kern="1200" dirty="0"/>
        </a:p>
      </dsp:txBody>
      <dsp:txXfrm>
        <a:off x="2515057" y="2263"/>
        <a:ext cx="2099706" cy="1259823"/>
      </dsp:txXfrm>
    </dsp:sp>
    <dsp:sp modelId="{EF774812-CFAE-B347-916B-E16AC0AC5BED}">
      <dsp:nvSpPr>
        <dsp:cNvPr id="0" name=""/>
        <dsp:cNvSpPr/>
      </dsp:nvSpPr>
      <dsp:spPr>
        <a:xfrm>
          <a:off x="4824734" y="2263"/>
          <a:ext cx="2099706" cy="1259823"/>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kern="1200" dirty="0" err="1"/>
            <a:t>Hall</a:t>
          </a:r>
          <a:r>
            <a:rPr lang="en-GB" sz="2900" kern="1200" dirty="0" err="1">
              <a:latin typeface="Calibri Light" panose="020F0302020204030204" pitchFamily="34" charset="0"/>
              <a:cs typeface="Calibri Light" panose="020F0302020204030204" pitchFamily="34" charset="0"/>
            </a:rPr>
            <a:t>é</a:t>
          </a:r>
          <a:endParaRPr lang="en-GB" sz="2900" kern="1200" dirty="0"/>
        </a:p>
      </dsp:txBody>
      <dsp:txXfrm>
        <a:off x="4824734" y="2263"/>
        <a:ext cx="2099706" cy="1259823"/>
      </dsp:txXfrm>
    </dsp:sp>
    <dsp:sp modelId="{E8851C04-BE33-5547-8775-8D60E0F2489D}">
      <dsp:nvSpPr>
        <dsp:cNvPr id="0" name=""/>
        <dsp:cNvSpPr/>
      </dsp:nvSpPr>
      <dsp:spPr>
        <a:xfrm>
          <a:off x="7134411" y="2263"/>
          <a:ext cx="2099706" cy="1259823"/>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Lean on me</a:t>
          </a:r>
          <a:endParaRPr lang="en-GB" sz="2900" kern="1200" dirty="0"/>
        </a:p>
      </dsp:txBody>
      <dsp:txXfrm>
        <a:off x="7134411" y="2263"/>
        <a:ext cx="2099706" cy="1259823"/>
      </dsp:txXfrm>
    </dsp:sp>
    <dsp:sp modelId="{680262C7-BE4B-6B49-9D02-59408F5EE764}">
      <dsp:nvSpPr>
        <dsp:cNvPr id="0" name=""/>
        <dsp:cNvSpPr/>
      </dsp:nvSpPr>
      <dsp:spPr>
        <a:xfrm>
          <a:off x="9444088" y="2263"/>
          <a:ext cx="2099706" cy="1259823"/>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Blackbird</a:t>
          </a:r>
          <a:endParaRPr lang="en-GB" sz="2900" kern="1200" dirty="0"/>
        </a:p>
      </dsp:txBody>
      <dsp:txXfrm>
        <a:off x="9444088" y="2263"/>
        <a:ext cx="2099706" cy="1259823"/>
      </dsp:txXfrm>
    </dsp:sp>
    <dsp:sp modelId="{8F13AEEE-9AB2-764C-81D1-C4E093936FE0}">
      <dsp:nvSpPr>
        <dsp:cNvPr id="0" name=""/>
        <dsp:cNvSpPr/>
      </dsp:nvSpPr>
      <dsp:spPr>
        <a:xfrm>
          <a:off x="205381" y="1472057"/>
          <a:ext cx="2099706" cy="1259823"/>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u="sng" kern="1200" dirty="0"/>
            <a:t>French</a:t>
          </a:r>
        </a:p>
      </dsp:txBody>
      <dsp:txXfrm>
        <a:off x="205381" y="1472057"/>
        <a:ext cx="2099706" cy="1259823"/>
      </dsp:txXfrm>
    </dsp:sp>
    <dsp:sp modelId="{06E34903-5B59-3241-B933-8C0C9D292FB8}">
      <dsp:nvSpPr>
        <dsp:cNvPr id="0" name=""/>
        <dsp:cNvSpPr/>
      </dsp:nvSpPr>
      <dsp:spPr>
        <a:xfrm>
          <a:off x="2515057" y="1472057"/>
          <a:ext cx="2099706" cy="1259823"/>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u="none" kern="1200" dirty="0"/>
            <a:t>Around town</a:t>
          </a:r>
        </a:p>
      </dsp:txBody>
      <dsp:txXfrm>
        <a:off x="2515057" y="1472057"/>
        <a:ext cx="2099706" cy="1259823"/>
      </dsp:txXfrm>
    </dsp:sp>
    <dsp:sp modelId="{FBAB631E-27B9-5746-9B8E-715338B281E4}">
      <dsp:nvSpPr>
        <dsp:cNvPr id="0" name=""/>
        <dsp:cNvSpPr/>
      </dsp:nvSpPr>
      <dsp:spPr>
        <a:xfrm>
          <a:off x="4824734" y="1472057"/>
          <a:ext cx="2099706" cy="1259823"/>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u="none" kern="1200" dirty="0"/>
            <a:t>Telling the time</a:t>
          </a:r>
        </a:p>
      </dsp:txBody>
      <dsp:txXfrm>
        <a:off x="4824734" y="1472057"/>
        <a:ext cx="2099706" cy="1259823"/>
      </dsp:txXfrm>
    </dsp:sp>
    <dsp:sp modelId="{11CD6440-C4D1-B944-BDD2-2CD9593900F8}">
      <dsp:nvSpPr>
        <dsp:cNvPr id="0" name=""/>
        <dsp:cNvSpPr/>
      </dsp:nvSpPr>
      <dsp:spPr>
        <a:xfrm>
          <a:off x="7134411" y="1472057"/>
          <a:ext cx="2099706" cy="1259823"/>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u="none" kern="1200" dirty="0"/>
            <a:t>One the move</a:t>
          </a:r>
        </a:p>
      </dsp:txBody>
      <dsp:txXfrm>
        <a:off x="7134411" y="1472057"/>
        <a:ext cx="2099706" cy="1259823"/>
      </dsp:txXfrm>
    </dsp:sp>
    <dsp:sp modelId="{F8920E62-9C9C-1646-8D55-FD3B698BCE83}">
      <dsp:nvSpPr>
        <dsp:cNvPr id="0" name=""/>
        <dsp:cNvSpPr/>
      </dsp:nvSpPr>
      <dsp:spPr>
        <a:xfrm>
          <a:off x="9444088" y="1472057"/>
          <a:ext cx="2099706" cy="1259823"/>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u="none" kern="1200" dirty="0"/>
            <a:t>Holidays and hobbies</a:t>
          </a:r>
        </a:p>
      </dsp:txBody>
      <dsp:txXfrm>
        <a:off x="9444088" y="1472057"/>
        <a:ext cx="2099706" cy="1259823"/>
      </dsp:txXfrm>
    </dsp:sp>
    <dsp:sp modelId="{384E76B9-B509-6A40-81BA-9838D945FB6C}">
      <dsp:nvSpPr>
        <dsp:cNvPr id="0" name=""/>
        <dsp:cNvSpPr/>
      </dsp:nvSpPr>
      <dsp:spPr>
        <a:xfrm>
          <a:off x="4824734" y="2941852"/>
          <a:ext cx="2099706" cy="1259823"/>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GB" sz="2900" u="none" kern="1200" dirty="0"/>
            <a:t>Where in the world</a:t>
          </a:r>
        </a:p>
      </dsp:txBody>
      <dsp:txXfrm>
        <a:off x="4824734" y="2941852"/>
        <a:ext cx="2099706" cy="1259823"/>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06273-CAB7-274C-87AE-646D2586E219}">
      <dsp:nvSpPr>
        <dsp:cNvPr id="0" name=""/>
        <dsp:cNvSpPr/>
      </dsp:nvSpPr>
      <dsp:spPr>
        <a:xfrm>
          <a:off x="904722" y="3296"/>
          <a:ext cx="3089992" cy="1853995"/>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b="1" u="sng" kern="1200" dirty="0"/>
            <a:t>Computing</a:t>
          </a:r>
          <a:endParaRPr lang="en-GB" sz="3600" kern="1200" dirty="0"/>
        </a:p>
      </dsp:txBody>
      <dsp:txXfrm>
        <a:off x="904722" y="3296"/>
        <a:ext cx="3089992" cy="1853995"/>
      </dsp:txXfrm>
    </dsp:sp>
    <dsp:sp modelId="{F186EC05-7CA4-0C44-A93E-96AF0A5BF6A9}">
      <dsp:nvSpPr>
        <dsp:cNvPr id="0" name=""/>
        <dsp:cNvSpPr/>
      </dsp:nvSpPr>
      <dsp:spPr>
        <a:xfrm>
          <a:off x="4303713" y="3296"/>
          <a:ext cx="3089992" cy="1853995"/>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Scratch programmers </a:t>
          </a:r>
          <a:endParaRPr lang="en-GB" sz="3600" kern="1200" dirty="0"/>
        </a:p>
      </dsp:txBody>
      <dsp:txXfrm>
        <a:off x="4303713" y="3296"/>
        <a:ext cx="3089992" cy="1853995"/>
      </dsp:txXfrm>
    </dsp:sp>
    <dsp:sp modelId="{2870F3A4-CB1F-BB4B-8DC8-B31F811BBD37}">
      <dsp:nvSpPr>
        <dsp:cNvPr id="0" name=""/>
        <dsp:cNvSpPr/>
      </dsp:nvSpPr>
      <dsp:spPr>
        <a:xfrm>
          <a:off x="7702704" y="3296"/>
          <a:ext cx="3089992" cy="1853995"/>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dirty="0"/>
            <a:t>Computer networks &amp; internet safety</a:t>
          </a:r>
        </a:p>
      </dsp:txBody>
      <dsp:txXfrm>
        <a:off x="7702704" y="3296"/>
        <a:ext cx="3089992" cy="1853995"/>
      </dsp:txXfrm>
    </dsp:sp>
    <dsp:sp modelId="{C9A54381-F298-C241-BE55-FD48A55DA2C2}">
      <dsp:nvSpPr>
        <dsp:cNvPr id="0" name=""/>
        <dsp:cNvSpPr/>
      </dsp:nvSpPr>
      <dsp:spPr>
        <a:xfrm>
          <a:off x="904722" y="2166291"/>
          <a:ext cx="3089992" cy="1853995"/>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dirty="0"/>
            <a:t>Website design </a:t>
          </a:r>
        </a:p>
      </dsp:txBody>
      <dsp:txXfrm>
        <a:off x="904722" y="2166291"/>
        <a:ext cx="3089992" cy="1853995"/>
      </dsp:txXfrm>
    </dsp:sp>
    <dsp:sp modelId="{B1D59E28-FD44-B940-A43E-5411617DCBE3}">
      <dsp:nvSpPr>
        <dsp:cNvPr id="0" name=""/>
        <dsp:cNvSpPr/>
      </dsp:nvSpPr>
      <dsp:spPr>
        <a:xfrm>
          <a:off x="4303713" y="2166291"/>
          <a:ext cx="3089992" cy="1853995"/>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US" sz="3600" kern="1200" dirty="0"/>
            <a:t>HTML coding &amp; internet safety</a:t>
          </a:r>
          <a:endParaRPr lang="en-GB" sz="3600" kern="1200" dirty="0"/>
        </a:p>
      </dsp:txBody>
      <dsp:txXfrm>
        <a:off x="4303713" y="2166291"/>
        <a:ext cx="3089992" cy="1853995"/>
      </dsp:txXfrm>
    </dsp:sp>
    <dsp:sp modelId="{33051CA7-E84E-4317-885E-F6FCF9BCEF43}">
      <dsp:nvSpPr>
        <dsp:cNvPr id="0" name=""/>
        <dsp:cNvSpPr/>
      </dsp:nvSpPr>
      <dsp:spPr>
        <a:xfrm>
          <a:off x="7702704" y="2166291"/>
          <a:ext cx="3089992" cy="1853995"/>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dirty="0"/>
            <a:t>Computational thinking</a:t>
          </a:r>
        </a:p>
      </dsp:txBody>
      <dsp:txXfrm>
        <a:off x="7702704" y="2166291"/>
        <a:ext cx="3089992" cy="1853995"/>
      </dsp:txXfrm>
    </dsp:sp>
    <dsp:sp modelId="{8F87006A-4A9C-4518-B743-A9085CF6B438}">
      <dsp:nvSpPr>
        <dsp:cNvPr id="0" name=""/>
        <dsp:cNvSpPr/>
      </dsp:nvSpPr>
      <dsp:spPr>
        <a:xfrm>
          <a:off x="4303713" y="4329285"/>
          <a:ext cx="3089992" cy="1853995"/>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ctr" defTabSz="1600200">
            <a:lnSpc>
              <a:spcPct val="90000"/>
            </a:lnSpc>
            <a:spcBef>
              <a:spcPct val="0"/>
            </a:spcBef>
            <a:spcAft>
              <a:spcPct val="35000"/>
            </a:spcAft>
            <a:buNone/>
          </a:pPr>
          <a:r>
            <a:rPr lang="en-GB" sz="3600" kern="1200" dirty="0"/>
            <a:t>Data handing spreadsheets</a:t>
          </a:r>
        </a:p>
      </dsp:txBody>
      <dsp:txXfrm>
        <a:off x="4303713" y="4329285"/>
        <a:ext cx="3089992" cy="185399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D06273-CAB7-274C-87AE-646D2586E219}">
      <dsp:nvSpPr>
        <dsp:cNvPr id="0" name=""/>
        <dsp:cNvSpPr/>
      </dsp:nvSpPr>
      <dsp:spPr>
        <a:xfrm>
          <a:off x="0" y="149966"/>
          <a:ext cx="3318596" cy="1991157"/>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b="1" u="sng" kern="1200"/>
            <a:t>History</a:t>
          </a:r>
          <a:endParaRPr lang="en-GB" sz="4100" kern="1200"/>
        </a:p>
      </dsp:txBody>
      <dsp:txXfrm>
        <a:off x="0" y="149966"/>
        <a:ext cx="3318596" cy="1991157"/>
      </dsp:txXfrm>
    </dsp:sp>
    <dsp:sp modelId="{C9A54381-F298-C241-BE55-FD48A55DA2C2}">
      <dsp:nvSpPr>
        <dsp:cNvPr id="0" name=""/>
        <dsp:cNvSpPr/>
      </dsp:nvSpPr>
      <dsp:spPr>
        <a:xfrm>
          <a:off x="3650455" y="149966"/>
          <a:ext cx="3318596" cy="1991157"/>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Visit to Chester </a:t>
          </a:r>
          <a:endParaRPr lang="en-GB" sz="4100" kern="1200" dirty="0"/>
        </a:p>
      </dsp:txBody>
      <dsp:txXfrm>
        <a:off x="3650455" y="149966"/>
        <a:ext cx="3318596" cy="1991157"/>
      </dsp:txXfrm>
    </dsp:sp>
    <dsp:sp modelId="{337BFBD2-EC8F-7E4C-8712-B48B0E657137}">
      <dsp:nvSpPr>
        <dsp:cNvPr id="0" name=""/>
        <dsp:cNvSpPr/>
      </dsp:nvSpPr>
      <dsp:spPr>
        <a:xfrm>
          <a:off x="7300911" y="149966"/>
          <a:ext cx="3318596" cy="1991157"/>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GB" sz="4100" kern="1200" dirty="0"/>
            <a:t>Manchester Museum</a:t>
          </a:r>
        </a:p>
      </dsp:txBody>
      <dsp:txXfrm>
        <a:off x="7300911" y="149966"/>
        <a:ext cx="3318596" cy="1991157"/>
      </dsp:txXfrm>
    </dsp:sp>
    <dsp:sp modelId="{B31E173E-2D8E-D94A-9775-0DA159BE1850}">
      <dsp:nvSpPr>
        <dsp:cNvPr id="0" name=""/>
        <dsp:cNvSpPr/>
      </dsp:nvSpPr>
      <dsp:spPr>
        <a:xfrm>
          <a:off x="0" y="2472983"/>
          <a:ext cx="3318596" cy="1991157"/>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b="1" u="sng" kern="1200" dirty="0"/>
            <a:t>Geography</a:t>
          </a:r>
          <a:endParaRPr lang="en-GB" sz="4100" kern="1200" dirty="0"/>
        </a:p>
      </dsp:txBody>
      <dsp:txXfrm>
        <a:off x="0" y="2472983"/>
        <a:ext cx="3318596" cy="1991157"/>
      </dsp:txXfrm>
    </dsp:sp>
    <dsp:sp modelId="{B1D59E28-FD44-B940-A43E-5411617DCBE3}">
      <dsp:nvSpPr>
        <dsp:cNvPr id="0" name=""/>
        <dsp:cNvSpPr/>
      </dsp:nvSpPr>
      <dsp:spPr>
        <a:xfrm>
          <a:off x="3650455" y="2472983"/>
          <a:ext cx="3318596" cy="1991157"/>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Local area mapping skills</a:t>
          </a:r>
          <a:endParaRPr lang="en-GB" sz="4100" kern="1200" dirty="0"/>
        </a:p>
      </dsp:txBody>
      <dsp:txXfrm>
        <a:off x="3650455" y="2472983"/>
        <a:ext cx="3318596" cy="1991157"/>
      </dsp:txXfrm>
    </dsp:sp>
    <dsp:sp modelId="{8F5A6B8A-E9B3-0B49-A588-209C0A588EDC}">
      <dsp:nvSpPr>
        <dsp:cNvPr id="0" name=""/>
        <dsp:cNvSpPr/>
      </dsp:nvSpPr>
      <dsp:spPr>
        <a:xfrm>
          <a:off x="7300911" y="2472983"/>
          <a:ext cx="3318596" cy="1991157"/>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en-US" sz="4100" kern="1200" dirty="0"/>
            <a:t>River fieldwork</a:t>
          </a:r>
          <a:endParaRPr lang="en-GB" sz="4100" kern="1200" dirty="0"/>
        </a:p>
      </dsp:txBody>
      <dsp:txXfrm>
        <a:off x="7300911" y="2472983"/>
        <a:ext cx="3318596" cy="199115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E74757-9A7A-6F4F-B973-9E96B12092AA}">
      <dsp:nvSpPr>
        <dsp:cNvPr id="0" name=""/>
        <dsp:cNvSpPr/>
      </dsp:nvSpPr>
      <dsp:spPr>
        <a:xfrm rot="10800000">
          <a:off x="1017313" y="2564"/>
          <a:ext cx="3033238" cy="1013210"/>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6798" tIns="114300" rIns="21336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Class Dojo</a:t>
          </a:r>
        </a:p>
      </dsp:txBody>
      <dsp:txXfrm rot="10800000">
        <a:off x="1270615" y="2564"/>
        <a:ext cx="2779936" cy="1013210"/>
      </dsp:txXfrm>
    </dsp:sp>
    <dsp:sp modelId="{96DD2FC4-150B-0F4F-ADB1-3A245F029FE6}">
      <dsp:nvSpPr>
        <dsp:cNvPr id="0" name=""/>
        <dsp:cNvSpPr/>
      </dsp:nvSpPr>
      <dsp:spPr>
        <a:xfrm>
          <a:off x="510708" y="2564"/>
          <a:ext cx="1013210" cy="1013210"/>
        </a:xfrm>
        <a:prstGeom prst="ellipse">
          <a:avLst/>
        </a:prstGeom>
        <a:blipFill>
          <a:blip xmlns:r="http://schemas.openxmlformats.org/officeDocument/2006/relationships" r:embed="rId1">
            <a:extLst>
              <a:ext uri="{837473B0-CC2E-450A-ABE3-18F120FF3D39}">
                <a1611:picAttrSrcUrl xmlns:a1611="http://schemas.microsoft.com/office/drawing/2016/11/main" r:id="rId2"/>
              </a:ext>
            </a:extLst>
          </a:blip>
          <a:srcRect/>
          <a:stretch>
            <a:fillRect/>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CA7B52E-873B-8D4E-99B7-6C57EBE51E43}">
      <dsp:nvSpPr>
        <dsp:cNvPr id="0" name=""/>
        <dsp:cNvSpPr/>
      </dsp:nvSpPr>
      <dsp:spPr>
        <a:xfrm rot="10800000">
          <a:off x="1017313" y="1318225"/>
          <a:ext cx="3033238" cy="1013210"/>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6798" tIns="114300" rIns="21336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Assemblies</a:t>
          </a:r>
        </a:p>
      </dsp:txBody>
      <dsp:txXfrm rot="10800000">
        <a:off x="1270615" y="1318225"/>
        <a:ext cx="2779936" cy="1013210"/>
      </dsp:txXfrm>
    </dsp:sp>
    <dsp:sp modelId="{FB32D310-D319-7844-B4A7-4C7CE9CE0A12}">
      <dsp:nvSpPr>
        <dsp:cNvPr id="0" name=""/>
        <dsp:cNvSpPr/>
      </dsp:nvSpPr>
      <dsp:spPr>
        <a:xfrm>
          <a:off x="510708" y="1318225"/>
          <a:ext cx="1013210" cy="1013210"/>
        </a:xfrm>
        <a:prstGeom prst="ellipse">
          <a:avLst/>
        </a:prstGeom>
        <a:blipFill>
          <a:blip xmlns:r="http://schemas.openxmlformats.org/officeDocument/2006/relationships" r:embed="rId3">
            <a:extLst>
              <a:ext uri="{837473B0-CC2E-450A-ABE3-18F120FF3D39}">
                <a1611:picAttrSrcUrl xmlns:a1611="http://schemas.microsoft.com/office/drawing/2016/11/main" r:id="rId4"/>
              </a:ext>
            </a:extLst>
          </a:blip>
          <a:srcRect/>
          <a:stretch>
            <a:fillRect l="-28000" r="-28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198132D-98EB-3B46-A178-239FC83C2BAC}">
      <dsp:nvSpPr>
        <dsp:cNvPr id="0" name=""/>
        <dsp:cNvSpPr/>
      </dsp:nvSpPr>
      <dsp:spPr>
        <a:xfrm rot="10800000">
          <a:off x="1017313" y="2633886"/>
          <a:ext cx="3033238" cy="1013210"/>
        </a:xfrm>
        <a:prstGeom prst="homePlat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6798" tIns="114300" rIns="213360" bIns="114300" numCol="1" spcCol="1270" anchor="ctr" anchorCtr="0">
          <a:noAutofit/>
        </a:bodyPr>
        <a:lstStyle/>
        <a:p>
          <a:pPr marL="0" lvl="0" indent="0" algn="ctr" defTabSz="1333500">
            <a:lnSpc>
              <a:spcPct val="90000"/>
            </a:lnSpc>
            <a:spcBef>
              <a:spcPct val="0"/>
            </a:spcBef>
            <a:spcAft>
              <a:spcPct val="35000"/>
            </a:spcAft>
            <a:buNone/>
          </a:pPr>
          <a:r>
            <a:rPr lang="en-GB" sz="3000" kern="1200" dirty="0"/>
            <a:t>Certificates</a:t>
          </a:r>
        </a:p>
      </dsp:txBody>
      <dsp:txXfrm rot="10800000">
        <a:off x="1270615" y="2633886"/>
        <a:ext cx="2779936" cy="1013210"/>
      </dsp:txXfrm>
    </dsp:sp>
    <dsp:sp modelId="{54BEEDCF-1043-6C4E-BFA2-8B4688794611}">
      <dsp:nvSpPr>
        <dsp:cNvPr id="0" name=""/>
        <dsp:cNvSpPr/>
      </dsp:nvSpPr>
      <dsp:spPr>
        <a:xfrm>
          <a:off x="510708" y="2633886"/>
          <a:ext cx="1013210" cy="1013210"/>
        </a:xfrm>
        <a:prstGeom prst="ellipse">
          <a:avLst/>
        </a:prstGeom>
        <a:blipFill>
          <a:blip xmlns:r="http://schemas.openxmlformats.org/officeDocument/2006/relationships" r:embed="rId5">
            <a:extLst>
              <a:ext uri="{837473B0-CC2E-450A-ABE3-18F120FF3D39}">
                <a1611:picAttrSrcUrl xmlns:a1611="http://schemas.microsoft.com/office/drawing/2016/11/main" r:id="rId6"/>
              </a:ext>
            </a:extLst>
          </a:blip>
          <a:srcRect/>
          <a:stretch>
            <a:fillRect l="-17000" r="-17000"/>
          </a:stretch>
        </a:blip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25DACA-A573-45CE-B66A-F9C026119810}">
      <dsp:nvSpPr>
        <dsp:cNvPr id="0" name=""/>
        <dsp:cNvSpPr/>
      </dsp:nvSpPr>
      <dsp:spPr>
        <a:xfrm>
          <a:off x="835188" y="380166"/>
          <a:ext cx="1473993" cy="1473993"/>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063B322-C506-43E1-A066-500DCB0A354A}">
      <dsp:nvSpPr>
        <dsp:cNvPr id="0" name=""/>
        <dsp:cNvSpPr/>
      </dsp:nvSpPr>
      <dsp:spPr>
        <a:xfrm>
          <a:off x="1149317" y="694296"/>
          <a:ext cx="845733" cy="8457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560DD51-909D-4A64-B06D-00A07B5C4D88}">
      <dsp:nvSpPr>
        <dsp:cNvPr id="0" name=""/>
        <dsp:cNvSpPr/>
      </dsp:nvSpPr>
      <dsp:spPr>
        <a:xfrm>
          <a:off x="363993" y="2313272"/>
          <a:ext cx="2416382" cy="2392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en-GB" sz="2400" kern="1200" dirty="0"/>
            <a:t> Class Dojo </a:t>
          </a:r>
        </a:p>
        <a:p>
          <a:pPr marL="0" lvl="0" indent="0" algn="ctr" defTabSz="1066800">
            <a:lnSpc>
              <a:spcPct val="90000"/>
            </a:lnSpc>
            <a:spcBef>
              <a:spcPct val="0"/>
            </a:spcBef>
            <a:spcAft>
              <a:spcPct val="35000"/>
            </a:spcAft>
            <a:buNone/>
            <a:defRPr cap="all"/>
          </a:pPr>
          <a:r>
            <a:rPr lang="en-GB" sz="2400" kern="1200" dirty="0"/>
            <a:t> and school story</a:t>
          </a:r>
          <a:endParaRPr lang="en-US" sz="2400" kern="1200" dirty="0"/>
        </a:p>
      </dsp:txBody>
      <dsp:txXfrm>
        <a:off x="363993" y="2313272"/>
        <a:ext cx="2416382" cy="2392031"/>
      </dsp:txXfrm>
    </dsp:sp>
    <dsp:sp modelId="{D2C2C81D-AC04-410E-8573-375C8CF5E898}">
      <dsp:nvSpPr>
        <dsp:cNvPr id="0" name=""/>
        <dsp:cNvSpPr/>
      </dsp:nvSpPr>
      <dsp:spPr>
        <a:xfrm>
          <a:off x="3674437" y="286883"/>
          <a:ext cx="1473993" cy="1473993"/>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86D4DC-6A7A-4368-93FA-EFFC0B49B1BD}">
      <dsp:nvSpPr>
        <dsp:cNvPr id="0" name=""/>
        <dsp:cNvSpPr/>
      </dsp:nvSpPr>
      <dsp:spPr>
        <a:xfrm>
          <a:off x="3988566" y="601013"/>
          <a:ext cx="845733" cy="8457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3236EE6C-D0CE-4DB4-B993-9EC845E0D53E}">
      <dsp:nvSpPr>
        <dsp:cNvPr id="0" name=""/>
        <dsp:cNvSpPr/>
      </dsp:nvSpPr>
      <dsp:spPr>
        <a:xfrm>
          <a:off x="3203242" y="2033423"/>
          <a:ext cx="2416382" cy="27651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90000"/>
            </a:lnSpc>
            <a:spcBef>
              <a:spcPct val="0"/>
            </a:spcBef>
            <a:spcAft>
              <a:spcPct val="35000"/>
            </a:spcAft>
            <a:buNone/>
            <a:defRPr cap="all"/>
          </a:pPr>
          <a:r>
            <a:rPr lang="en-GB" sz="1400" kern="1200" dirty="0"/>
            <a:t>make sure you have the school Dojo so that you can be kept up to date with information and notices</a:t>
          </a:r>
        </a:p>
        <a:p>
          <a:pPr marL="0" lvl="0" indent="0" algn="ctr" defTabSz="622300">
            <a:lnSpc>
              <a:spcPct val="90000"/>
            </a:lnSpc>
            <a:spcBef>
              <a:spcPct val="0"/>
            </a:spcBef>
            <a:spcAft>
              <a:spcPct val="35000"/>
            </a:spcAft>
            <a:buNone/>
            <a:defRPr cap="all"/>
          </a:pPr>
          <a:endParaRPr lang="en-GB" sz="1400" kern="1200" dirty="0"/>
        </a:p>
        <a:p>
          <a:pPr marL="0" lvl="0" indent="0" algn="ctr" defTabSz="622300">
            <a:lnSpc>
              <a:spcPct val="90000"/>
            </a:lnSpc>
            <a:spcBef>
              <a:spcPct val="0"/>
            </a:spcBef>
            <a:spcAft>
              <a:spcPct val="35000"/>
            </a:spcAft>
            <a:buNone/>
            <a:defRPr cap="all"/>
          </a:pPr>
          <a:r>
            <a:rPr lang="en-GB" sz="1400" kern="1200" dirty="0"/>
            <a:t>Gorse Hill Primary School</a:t>
          </a:r>
        </a:p>
        <a:p>
          <a:pPr marL="0" lvl="0" indent="0" algn="ctr" defTabSz="622300">
            <a:lnSpc>
              <a:spcPct val="90000"/>
            </a:lnSpc>
            <a:spcBef>
              <a:spcPct val="0"/>
            </a:spcBef>
            <a:spcAft>
              <a:spcPct val="35000"/>
            </a:spcAft>
            <a:buNone/>
            <a:defRPr cap="all"/>
          </a:pPr>
          <a:r>
            <a:rPr lang="en-GB" sz="1400" kern="1200" dirty="0"/>
            <a:t>M32 0pf</a:t>
          </a:r>
        </a:p>
        <a:p>
          <a:pPr marL="0" lvl="0" indent="0" algn="ctr" defTabSz="622300">
            <a:lnSpc>
              <a:spcPct val="90000"/>
            </a:lnSpc>
            <a:spcBef>
              <a:spcPct val="0"/>
            </a:spcBef>
            <a:spcAft>
              <a:spcPct val="35000"/>
            </a:spcAft>
            <a:buNone/>
            <a:defRPr cap="all"/>
          </a:pPr>
          <a:endParaRPr lang="en-GB" sz="1400" kern="1200" dirty="0"/>
        </a:p>
        <a:p>
          <a:pPr marL="0" lvl="0" indent="0" algn="ctr" defTabSz="622300">
            <a:lnSpc>
              <a:spcPct val="90000"/>
            </a:lnSpc>
            <a:spcBef>
              <a:spcPct val="0"/>
            </a:spcBef>
            <a:spcAft>
              <a:spcPct val="35000"/>
            </a:spcAft>
            <a:buNone/>
            <a:defRPr cap="all"/>
          </a:pPr>
          <a:r>
            <a:rPr lang="en-GB" sz="1400" kern="1200" dirty="0"/>
            <a:t>0161 865 1209 </a:t>
          </a:r>
        </a:p>
        <a:p>
          <a:pPr marL="0" lvl="0" indent="0" algn="ctr" defTabSz="622300">
            <a:lnSpc>
              <a:spcPct val="90000"/>
            </a:lnSpc>
            <a:spcBef>
              <a:spcPct val="0"/>
            </a:spcBef>
            <a:spcAft>
              <a:spcPct val="35000"/>
            </a:spcAft>
            <a:buNone/>
            <a:defRPr cap="all"/>
          </a:pPr>
          <a:endParaRPr lang="en-US" sz="1100" kern="1200" dirty="0"/>
        </a:p>
      </dsp:txBody>
      <dsp:txXfrm>
        <a:off x="3203242" y="2033423"/>
        <a:ext cx="2416382" cy="2765164"/>
      </dsp:txXfrm>
    </dsp:sp>
    <dsp:sp modelId="{782BC2C0-5C0F-4F4F-A1CD-26BEAEB581A9}">
      <dsp:nvSpPr>
        <dsp:cNvPr id="0" name=""/>
        <dsp:cNvSpPr/>
      </dsp:nvSpPr>
      <dsp:spPr>
        <a:xfrm>
          <a:off x="6513686" y="380166"/>
          <a:ext cx="1473993" cy="1473993"/>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25ABF27-FFC9-40A3-99A9-CBC869F388C1}">
      <dsp:nvSpPr>
        <dsp:cNvPr id="0" name=""/>
        <dsp:cNvSpPr/>
      </dsp:nvSpPr>
      <dsp:spPr>
        <a:xfrm>
          <a:off x="6827816" y="694296"/>
          <a:ext cx="845733" cy="8457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4F614C8C-1863-4CA3-AB49-EA68EDFF29D0}">
      <dsp:nvSpPr>
        <dsp:cNvPr id="0" name=""/>
        <dsp:cNvSpPr/>
      </dsp:nvSpPr>
      <dsp:spPr>
        <a:xfrm>
          <a:off x="6042491" y="2313272"/>
          <a:ext cx="2416382" cy="2392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GB" sz="1600" kern="1200" dirty="0"/>
            <a:t>regularly check the website for up-to-date information.</a:t>
          </a:r>
        </a:p>
        <a:p>
          <a:pPr marL="0" lvl="0" indent="0" algn="ctr" defTabSz="711200">
            <a:lnSpc>
              <a:spcPct val="90000"/>
            </a:lnSpc>
            <a:spcBef>
              <a:spcPct val="0"/>
            </a:spcBef>
            <a:spcAft>
              <a:spcPct val="35000"/>
            </a:spcAft>
            <a:buNone/>
            <a:defRPr cap="all"/>
          </a:pPr>
          <a:r>
            <a:rPr lang="en-GB" sz="1600" kern="1200" dirty="0">
              <a:hlinkClick xmlns:r="http://schemas.openxmlformats.org/officeDocument/2006/relationships" r:id="rId4"/>
            </a:rPr>
            <a:t>https://www.gorsehill.trafford.sch.uk/index.asp</a:t>
          </a:r>
          <a:endParaRPr lang="en-GB" sz="1600" kern="1200" dirty="0"/>
        </a:p>
        <a:p>
          <a:pPr marL="0" lvl="0" indent="0" algn="ctr" defTabSz="711200">
            <a:lnSpc>
              <a:spcPct val="90000"/>
            </a:lnSpc>
            <a:spcBef>
              <a:spcPct val="0"/>
            </a:spcBef>
            <a:spcAft>
              <a:spcPct val="35000"/>
            </a:spcAft>
            <a:buNone/>
            <a:defRPr cap="all"/>
          </a:pPr>
          <a:endParaRPr lang="en-US" sz="1100" kern="1200" dirty="0"/>
        </a:p>
      </dsp:txBody>
      <dsp:txXfrm>
        <a:off x="6042491" y="2313272"/>
        <a:ext cx="2416382" cy="2392031"/>
      </dsp:txXfrm>
    </dsp:sp>
    <dsp:sp modelId="{A4E2AE4F-1C9F-4732-A632-5C0E1403D114}">
      <dsp:nvSpPr>
        <dsp:cNvPr id="0" name=""/>
        <dsp:cNvSpPr/>
      </dsp:nvSpPr>
      <dsp:spPr>
        <a:xfrm>
          <a:off x="9352935" y="380166"/>
          <a:ext cx="1473993" cy="1473993"/>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D253C6-1158-4E90-97CF-833EF74BE71F}">
      <dsp:nvSpPr>
        <dsp:cNvPr id="0" name=""/>
        <dsp:cNvSpPr/>
      </dsp:nvSpPr>
      <dsp:spPr>
        <a:xfrm>
          <a:off x="9667065" y="694296"/>
          <a:ext cx="845733" cy="84573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74433136-00F9-4FFD-8F25-52555E358442}">
      <dsp:nvSpPr>
        <dsp:cNvPr id="0" name=""/>
        <dsp:cNvSpPr/>
      </dsp:nvSpPr>
      <dsp:spPr>
        <a:xfrm>
          <a:off x="8881741" y="2313272"/>
          <a:ext cx="2416382" cy="239203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90000"/>
            </a:lnSpc>
            <a:spcBef>
              <a:spcPct val="0"/>
            </a:spcBef>
            <a:spcAft>
              <a:spcPct val="35000"/>
            </a:spcAft>
            <a:buNone/>
            <a:defRPr cap="all"/>
          </a:pPr>
          <a:r>
            <a:rPr lang="en-GB" sz="1600" kern="1200" dirty="0"/>
            <a:t>Please complete the data collection sheets and return as soon as possible</a:t>
          </a:r>
          <a:r>
            <a:rPr lang="en-GB" sz="1100" kern="1200" dirty="0"/>
            <a:t>.</a:t>
          </a:r>
          <a:endParaRPr lang="en-US" sz="1100" kern="1200" dirty="0"/>
        </a:p>
      </dsp:txBody>
      <dsp:txXfrm>
        <a:off x="8881741" y="2313272"/>
        <a:ext cx="2416382" cy="2392031"/>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C5C19C-9303-46A6-82AA-4F9BE7128B4F}">
      <dsp:nvSpPr>
        <dsp:cNvPr id="0" name=""/>
        <dsp:cNvSpPr/>
      </dsp:nvSpPr>
      <dsp:spPr>
        <a:xfrm>
          <a:off x="0" y="762"/>
          <a:ext cx="7888215" cy="1783999"/>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1588CF-3785-45BA-9CB7-31F37E2E9828}">
      <dsp:nvSpPr>
        <dsp:cNvPr id="0" name=""/>
        <dsp:cNvSpPr/>
      </dsp:nvSpPr>
      <dsp:spPr>
        <a:xfrm>
          <a:off x="539659" y="402162"/>
          <a:ext cx="981199" cy="9811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F9E2C71E-22BF-4C1D-A904-B01D56517A78}">
      <dsp:nvSpPr>
        <dsp:cNvPr id="0" name=""/>
        <dsp:cNvSpPr/>
      </dsp:nvSpPr>
      <dsp:spPr>
        <a:xfrm>
          <a:off x="2060519" y="762"/>
          <a:ext cx="5827695" cy="1783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8807" tIns="188807" rIns="188807" bIns="188807" numCol="1" spcCol="1270" anchor="ctr" anchorCtr="0">
          <a:noAutofit/>
        </a:bodyPr>
        <a:lstStyle/>
        <a:p>
          <a:pPr marL="0" lvl="0" indent="0" algn="l" defTabSz="889000">
            <a:lnSpc>
              <a:spcPct val="100000"/>
            </a:lnSpc>
            <a:spcBef>
              <a:spcPct val="0"/>
            </a:spcBef>
            <a:spcAft>
              <a:spcPct val="35000"/>
            </a:spcAft>
            <a:buNone/>
          </a:pPr>
          <a:r>
            <a:rPr lang="en-GB" sz="2000" kern="1200" dirty="0"/>
            <a:t>Appointments for meetings can be made via the school office or directly with ourselves. </a:t>
          </a:r>
        </a:p>
        <a:p>
          <a:pPr marL="0" lvl="0" indent="0" algn="l" defTabSz="889000">
            <a:lnSpc>
              <a:spcPct val="100000"/>
            </a:lnSpc>
            <a:spcBef>
              <a:spcPct val="0"/>
            </a:spcBef>
            <a:spcAft>
              <a:spcPct val="35000"/>
            </a:spcAft>
            <a:buNone/>
          </a:pPr>
          <a:r>
            <a:rPr lang="en-GB" sz="2000" kern="1200" dirty="0"/>
            <a:t>Direct messaging to class teachers can be done via class dojo or email</a:t>
          </a:r>
          <a:endParaRPr lang="en-US" sz="2000" kern="1200" dirty="0"/>
        </a:p>
      </dsp:txBody>
      <dsp:txXfrm>
        <a:off x="2060519" y="762"/>
        <a:ext cx="5827695" cy="1783999"/>
      </dsp:txXfrm>
    </dsp:sp>
    <dsp:sp modelId="{87962CE0-A3EB-8D4D-8697-91D92FC224B8}">
      <dsp:nvSpPr>
        <dsp:cNvPr id="0" name=""/>
        <dsp:cNvSpPr/>
      </dsp:nvSpPr>
      <dsp:spPr>
        <a:xfrm>
          <a:off x="0" y="2230761"/>
          <a:ext cx="7888215" cy="1783999"/>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48C4F4-97CC-1947-AA50-D54FFC5BE3CD}">
      <dsp:nvSpPr>
        <dsp:cNvPr id="0" name=""/>
        <dsp:cNvSpPr/>
      </dsp:nvSpPr>
      <dsp:spPr>
        <a:xfrm>
          <a:off x="539659" y="2632161"/>
          <a:ext cx="981199" cy="981199"/>
        </a:xfrm>
        <a:prstGeom prst="rect">
          <a:avLst/>
        </a:prstGeom>
        <a:solidFill>
          <a:schemeClr val="bg1">
            <a:hueOff val="0"/>
            <a:satOff val="0"/>
            <a:lumOff val="0"/>
            <a:alphaOff val="0"/>
          </a:schemeClr>
        </a:solidFill>
        <a:ln w="19050" cap="rnd" cmpd="sng" algn="ctr">
          <a:solidFill>
            <a:schemeClr val="lt1">
              <a:alpha val="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AF0BEC-78D6-B045-85BC-508F471780BC}">
      <dsp:nvSpPr>
        <dsp:cNvPr id="0" name=""/>
        <dsp:cNvSpPr/>
      </dsp:nvSpPr>
      <dsp:spPr>
        <a:xfrm>
          <a:off x="2060519" y="2230761"/>
          <a:ext cx="5827695" cy="1783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8807" tIns="188807" rIns="188807" bIns="188807" numCol="1" spcCol="1270" anchor="ctr" anchorCtr="0">
          <a:noAutofit/>
        </a:bodyPr>
        <a:lstStyle/>
        <a:p>
          <a:pPr marL="0" lvl="0" indent="0" algn="l" defTabSz="889000">
            <a:lnSpc>
              <a:spcPct val="100000"/>
            </a:lnSpc>
            <a:spcBef>
              <a:spcPct val="0"/>
            </a:spcBef>
            <a:spcAft>
              <a:spcPct val="35000"/>
            </a:spcAft>
            <a:buNone/>
          </a:pPr>
          <a:r>
            <a:rPr lang="en-GB" sz="2000" kern="1200" dirty="0"/>
            <a:t>Send and receive emails send to clangley@gorsehillprimary.co.uk                            rtahanci@gorsehillprimary.co.uk </a:t>
          </a:r>
        </a:p>
      </dsp:txBody>
      <dsp:txXfrm>
        <a:off x="2060519" y="2230761"/>
        <a:ext cx="5827695" cy="1783999"/>
      </dsp:txXfrm>
    </dsp:sp>
    <dsp:sp modelId="{21880324-5908-4363-8A43-998BCD9C4FB7}">
      <dsp:nvSpPr>
        <dsp:cNvPr id="0" name=""/>
        <dsp:cNvSpPr/>
      </dsp:nvSpPr>
      <dsp:spPr>
        <a:xfrm>
          <a:off x="0" y="4460761"/>
          <a:ext cx="7888215" cy="1783999"/>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E07431E-029D-45DA-8952-33A88F521941}">
      <dsp:nvSpPr>
        <dsp:cNvPr id="0" name=""/>
        <dsp:cNvSpPr/>
      </dsp:nvSpPr>
      <dsp:spPr>
        <a:xfrm>
          <a:off x="539659" y="4862161"/>
          <a:ext cx="981199" cy="981199"/>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C867ED39-3D7C-4F03-942E-D96F34EAB3C7}">
      <dsp:nvSpPr>
        <dsp:cNvPr id="0" name=""/>
        <dsp:cNvSpPr/>
      </dsp:nvSpPr>
      <dsp:spPr>
        <a:xfrm>
          <a:off x="2060519" y="4460761"/>
          <a:ext cx="5827695" cy="17839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8807" tIns="188807" rIns="188807" bIns="188807" numCol="1" spcCol="1270" anchor="ctr" anchorCtr="0">
          <a:noAutofit/>
        </a:bodyPr>
        <a:lstStyle/>
        <a:p>
          <a:pPr marL="0" lvl="0" indent="0" algn="l" defTabSz="889000">
            <a:lnSpc>
              <a:spcPct val="100000"/>
            </a:lnSpc>
            <a:spcBef>
              <a:spcPct val="0"/>
            </a:spcBef>
            <a:spcAft>
              <a:spcPct val="35000"/>
            </a:spcAft>
            <a:buNone/>
          </a:pPr>
          <a:r>
            <a:rPr lang="en-GB" sz="2000" kern="1200" dirty="0"/>
            <a:t>It is not usually possible to meet at the start of the day as staff are needed in classrooms. </a:t>
          </a:r>
          <a:endParaRPr lang="en-US" sz="2000" kern="1200" dirty="0"/>
        </a:p>
      </dsp:txBody>
      <dsp:txXfrm>
        <a:off x="2060519" y="4460761"/>
        <a:ext cx="5827695" cy="178399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18.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6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4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6">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6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7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7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7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7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7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7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7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7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7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8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8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8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n-GB"/>
              <a:t>Click to edit Master title style</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48A87A34-81AB-432B-8DAE-1953F412C126}" type="datetimeFigureOut">
              <a:rPr lang="en-US" smtClean="0"/>
              <a:t>9/8/26</a:t>
            </a:fld>
            <a:endParaRPr lang="en-US" dirty="0"/>
          </a:p>
        </p:txBody>
      </p:sp>
      <p:sp>
        <p:nvSpPr>
          <p:cNvPr id="5" name="Footer Placeholder 4"/>
          <p:cNvSpPr>
            <a:spLocks noGrp="1"/>
          </p:cNvSpPr>
          <p:nvPr>
            <p:ph type="ftr" sz="quarter" idx="11"/>
          </p:nvPr>
        </p:nvSpPr>
        <p:spPr>
          <a:xfrm>
            <a:off x="3962399" y="5870575"/>
            <a:ext cx="4893958" cy="377825"/>
          </a:xfrm>
        </p:spPr>
        <p:txBody>
          <a:bodyPr/>
          <a:lstStyle/>
          <a:p>
            <a:endParaRPr lang="en-US" dirty="0"/>
          </a:p>
        </p:txBody>
      </p:sp>
      <p:sp>
        <p:nvSpPr>
          <p:cNvPr id="6" name="Slide Number Placeholder 5"/>
          <p:cNvSpPr>
            <a:spLocks noGrp="1"/>
          </p:cNvSpPr>
          <p:nvPr>
            <p:ph type="sldNum" sz="quarter" idx="12"/>
          </p:nvPr>
        </p:nvSpPr>
        <p:spPr>
          <a:xfrm>
            <a:off x="10608958" y="5870575"/>
            <a:ext cx="551167" cy="377825"/>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9378353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nchor="ct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50201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n-GB"/>
              <a:t>Click to edit Master title style</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9/8/26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29216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9/8/26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09021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9/8/26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17412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9/8/26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32833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smtClean="0"/>
              <a:t>9/8/26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535234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n-GB"/>
              <a:t>Click to edit Master title style</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63434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n-GB"/>
              <a:t>Click to edit Master title style</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08085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9/8/26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504349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n-GB"/>
              <a:t>Click to edit Master title style</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2424957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2" name="TextBox 11"/>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3" name="TextBox 12"/>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GB"/>
              <a:t>Click to edit Master title style</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4471375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n-GB"/>
              <a:t>Click to edit Master title style</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52195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n-GB"/>
              <a:t>Click to edit Master title style</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n-GB"/>
              <a:t>Click to edit Master text styles</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221855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n-GB"/>
              <a:t>Click to edit Master title style</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GB"/>
              <a:t>Click to edit Master text styles</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6875831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8" name="Title 1"/>
          <p:cNvSpPr>
            <a:spLocks noGrp="1"/>
          </p:cNvSpPr>
          <p:nvPr>
            <p:ph type="title"/>
          </p:nvPr>
        </p:nvSpPr>
        <p:spPr>
          <a:xfrm>
            <a:off x="685801" y="609600"/>
            <a:ext cx="10131425" cy="1456267"/>
          </a:xfrm>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41792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9/8/26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89255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A87A34-81AB-432B-8DAE-1953F412C126}" type="datetimeFigureOut">
              <a:rPr lang="en-US" smtClean="0"/>
              <a:pPr/>
              <a:t>9/8/26</a:t>
            </a:fld>
            <a:endParaRPr lang="en-US" dirty="0"/>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0573969"/>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3.png"/><Relationship Id="rId7" Type="http://schemas.openxmlformats.org/officeDocument/2006/relationships/diagramColors" Target="../diagrams/colors9.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s>
</file>

<file path=ppt/slides/_rels/slide13.xml.rels><?xml version="1.0" encoding="UTF-8" standalone="yes"?>
<Relationships xmlns="http://schemas.openxmlformats.org/package/2006/relationships"><Relationship Id="rId8" Type="http://schemas.microsoft.com/office/2007/relationships/diagramDrawing" Target="../diagrams/drawing10.xml"/><Relationship Id="rId3" Type="http://schemas.openxmlformats.org/officeDocument/2006/relationships/image" Target="../media/image3.png"/><Relationship Id="rId7" Type="http://schemas.openxmlformats.org/officeDocument/2006/relationships/diagramColors" Target="../diagrams/colors10.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QuickStyle" Target="../diagrams/quickStyle10.xml"/><Relationship Id="rId5" Type="http://schemas.openxmlformats.org/officeDocument/2006/relationships/diagramLayout" Target="../diagrams/layout10.xml"/><Relationship Id="rId4" Type="http://schemas.openxmlformats.org/officeDocument/2006/relationships/diagramData" Target="../diagrams/data10.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7.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7.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6.xml.rels><?xml version="1.0" encoding="UTF-8" standalone="yes"?>
<Relationships xmlns="http://schemas.openxmlformats.org/package/2006/relationships"><Relationship Id="rId8" Type="http://schemas.microsoft.com/office/2007/relationships/diagramDrawing" Target="../diagrams/drawing13.xml"/><Relationship Id="rId3" Type="http://schemas.openxmlformats.org/officeDocument/2006/relationships/image" Target="../media/image3.png"/><Relationship Id="rId7" Type="http://schemas.openxmlformats.org/officeDocument/2006/relationships/diagramColors" Target="../diagrams/colors13.xml"/><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diagramQuickStyle" Target="../diagrams/quickStyle13.xml"/><Relationship Id="rId5" Type="http://schemas.openxmlformats.org/officeDocument/2006/relationships/diagramLayout" Target="../diagrams/layout13.xml"/><Relationship Id="rId4" Type="http://schemas.openxmlformats.org/officeDocument/2006/relationships/diagramData" Target="../diagrams/data1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7.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8.xml.rels><?xml version="1.0" encoding="UTF-8" standalone="yes"?>
<Relationships xmlns="http://schemas.openxmlformats.org/package/2006/relationships"><Relationship Id="rId8" Type="http://schemas.microsoft.com/office/2007/relationships/diagramDrawing" Target="../diagrams/drawing15.xml"/><Relationship Id="rId3" Type="http://schemas.openxmlformats.org/officeDocument/2006/relationships/image" Target="../media/image3.png"/><Relationship Id="rId7" Type="http://schemas.openxmlformats.org/officeDocument/2006/relationships/diagramColors" Target="../diagrams/colors15.xml"/><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diagramQuickStyle" Target="../diagrams/quickStyle15.xml"/><Relationship Id="rId5" Type="http://schemas.openxmlformats.org/officeDocument/2006/relationships/diagramLayout" Target="../diagrams/layout15.xml"/><Relationship Id="rId4" Type="http://schemas.openxmlformats.org/officeDocument/2006/relationships/diagramData" Target="../diagrams/data15.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16.xml"/><Relationship Id="rId3" Type="http://schemas.openxmlformats.org/officeDocument/2006/relationships/image" Target="../media/image14.png"/><Relationship Id="rId7" Type="http://schemas.openxmlformats.org/officeDocument/2006/relationships/diagramData" Target="../diagrams/data16.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17.png"/><Relationship Id="rId11" Type="http://schemas.microsoft.com/office/2007/relationships/diagramDrawing" Target="../diagrams/drawing16.xml"/><Relationship Id="rId5" Type="http://schemas.openxmlformats.org/officeDocument/2006/relationships/image" Target="../media/image16.png"/><Relationship Id="rId10" Type="http://schemas.openxmlformats.org/officeDocument/2006/relationships/diagramColors" Target="../diagrams/colors16.xml"/><Relationship Id="rId4" Type="http://schemas.openxmlformats.org/officeDocument/2006/relationships/image" Target="../media/image15.png"/><Relationship Id="rId9" Type="http://schemas.openxmlformats.org/officeDocument/2006/relationships/diagramQuickStyle" Target="../diagrams/quickStyle16.xml"/></Relationships>
</file>

<file path=ppt/slides/_rels/slide22.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3.png"/><Relationship Id="rId7" Type="http://schemas.openxmlformats.org/officeDocument/2006/relationships/diagramColors" Target="../diagrams/colors17.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s>
</file>

<file path=ppt/slides/_rels/slide23.xml.rels><?xml version="1.0" encoding="UTF-8" standalone="yes"?>
<Relationships xmlns="http://schemas.openxmlformats.org/package/2006/relationships"><Relationship Id="rId8" Type="http://schemas.openxmlformats.org/officeDocument/2006/relationships/image" Target="../media/image25.sv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F43132E-D4DF-4A83-9344-A782D0F5D9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227B604-0C39-4A72-B0BB-78850BF8DA1F}"/>
              </a:ext>
            </a:extLst>
          </p:cNvPr>
          <p:cNvSpPr>
            <a:spLocks noGrp="1"/>
          </p:cNvSpPr>
          <p:nvPr>
            <p:ph type="ctrTitle"/>
          </p:nvPr>
        </p:nvSpPr>
        <p:spPr>
          <a:xfrm>
            <a:off x="1" y="1212935"/>
            <a:ext cx="7052052" cy="4432130"/>
          </a:xfrm>
        </p:spPr>
        <p:txBody>
          <a:bodyPr anchor="ctr">
            <a:normAutofit/>
          </a:bodyPr>
          <a:lstStyle/>
          <a:p>
            <a:r>
              <a:rPr lang="en-GB" sz="6600" dirty="0"/>
              <a:t>Welcome  to  willow &amp; beech </a:t>
            </a:r>
          </a:p>
        </p:txBody>
      </p:sp>
      <p:sp>
        <p:nvSpPr>
          <p:cNvPr id="3" name="Subtitle 2">
            <a:extLst>
              <a:ext uri="{FF2B5EF4-FFF2-40B4-BE49-F238E27FC236}">
                <a16:creationId xmlns:a16="http://schemas.microsoft.com/office/drawing/2014/main" id="{6AFB6C1B-463C-4AEC-B87B-C5F5CB898656}"/>
              </a:ext>
            </a:extLst>
          </p:cNvPr>
          <p:cNvSpPr>
            <a:spLocks noGrp="1"/>
          </p:cNvSpPr>
          <p:nvPr>
            <p:ph type="subTitle" idx="1"/>
          </p:nvPr>
        </p:nvSpPr>
        <p:spPr>
          <a:xfrm>
            <a:off x="7534655" y="779631"/>
            <a:ext cx="4657339" cy="5362377"/>
          </a:xfrm>
        </p:spPr>
        <p:txBody>
          <a:bodyPr anchor="ctr">
            <a:normAutofit/>
          </a:bodyPr>
          <a:lstStyle/>
          <a:p>
            <a:pPr algn="l"/>
            <a:endParaRPr lang="en-GB" sz="2800" dirty="0"/>
          </a:p>
          <a:p>
            <a:pPr marL="285750" indent="-285750" algn="l">
              <a:buFont typeface="Arial" panose="020B0604020202020204" pitchFamily="34" charset="0"/>
              <a:buChar char="•"/>
            </a:pPr>
            <a:r>
              <a:rPr lang="en-GB" sz="2800" dirty="0"/>
              <a:t>MRS TAHANCI – Willow</a:t>
            </a:r>
          </a:p>
          <a:p>
            <a:pPr marL="285750" indent="-285750" algn="l">
              <a:buFont typeface="Arial" panose="020B0604020202020204" pitchFamily="34" charset="0"/>
              <a:buChar char="•"/>
            </a:pPr>
            <a:r>
              <a:rPr lang="en-GB" sz="2800" dirty="0"/>
              <a:t>T.A.: MRs Cooper </a:t>
            </a:r>
          </a:p>
          <a:p>
            <a:pPr marL="285750" indent="-285750" algn="l">
              <a:buFont typeface="Arial" panose="020B0604020202020204" pitchFamily="34" charset="0"/>
              <a:buChar char="•"/>
            </a:pPr>
            <a:r>
              <a:rPr lang="en-GB" sz="2800" dirty="0"/>
              <a:t> Mrs REHAN</a:t>
            </a:r>
          </a:p>
          <a:p>
            <a:pPr marL="285750" indent="-285750" algn="l">
              <a:buFont typeface="Arial" panose="020B0604020202020204" pitchFamily="34" charset="0"/>
              <a:buChar char="•"/>
            </a:pPr>
            <a:endParaRPr lang="en-GB" sz="2800" dirty="0"/>
          </a:p>
          <a:p>
            <a:pPr marL="285750" indent="-285750" algn="l">
              <a:buFont typeface="Arial" panose="020B0604020202020204" pitchFamily="34" charset="0"/>
              <a:buChar char="•"/>
            </a:pPr>
            <a:r>
              <a:rPr lang="en-GB" sz="2800" dirty="0"/>
              <a:t>Mrs Langley – Beech</a:t>
            </a:r>
          </a:p>
          <a:p>
            <a:pPr marL="285750" indent="-285750" algn="l">
              <a:buFont typeface="Arial" panose="020B0604020202020204" pitchFamily="34" charset="0"/>
              <a:buChar char="•"/>
            </a:pPr>
            <a:r>
              <a:rPr lang="en-GB" sz="2800" dirty="0"/>
              <a:t>T.A.: Mrs Khan, </a:t>
            </a:r>
          </a:p>
          <a:p>
            <a:pPr marL="285750" indent="-285750" algn="l">
              <a:buFont typeface="Arial" panose="020B0604020202020204" pitchFamily="34" charset="0"/>
              <a:buChar char="•"/>
            </a:pPr>
            <a:r>
              <a:rPr lang="en-GB" sz="2800" dirty="0"/>
              <a:t>Ms Baines </a:t>
            </a:r>
          </a:p>
          <a:p>
            <a:pPr marL="285750" indent="-285750" algn="l">
              <a:buFont typeface="Arial" panose="020B0604020202020204" pitchFamily="34" charset="0"/>
              <a:buChar char="•"/>
            </a:pPr>
            <a:r>
              <a:rPr lang="en-GB" sz="2800" dirty="0"/>
              <a:t>Mrs </a:t>
            </a:r>
            <a:r>
              <a:rPr lang="en-GB" sz="2800" dirty="0" err="1"/>
              <a:t>Pervaz</a:t>
            </a:r>
            <a:endParaRPr lang="en-GB" sz="2800" dirty="0"/>
          </a:p>
        </p:txBody>
      </p:sp>
      <p:cxnSp>
        <p:nvCxnSpPr>
          <p:cNvPr id="10" name="Straight Connector 9">
            <a:extLst>
              <a:ext uri="{FF2B5EF4-FFF2-40B4-BE49-F238E27FC236}">
                <a16:creationId xmlns:a16="http://schemas.microsoft.com/office/drawing/2014/main" id="{6AA24BC1-1577-4586-AD7A-417660E3725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34656" y="1668780"/>
            <a:ext cx="0" cy="3520440"/>
          </a:xfrm>
          <a:prstGeom prst="line">
            <a:avLst/>
          </a:prstGeom>
          <a:ln w="19050"/>
        </p:spPr>
        <p:style>
          <a:lnRef idx="1">
            <a:schemeClr val="accent1"/>
          </a:lnRef>
          <a:fillRef idx="0">
            <a:schemeClr val="accent1"/>
          </a:fillRef>
          <a:effectRef idx="0">
            <a:schemeClr val="accent1"/>
          </a:effectRef>
          <a:fontRef idx="minor">
            <a:schemeClr val="tx1"/>
          </a:fontRef>
        </p:style>
      </p:cxnSp>
      <p:pic>
        <p:nvPicPr>
          <p:cNvPr id="6" name="Picture 2" descr="check box">
            <a:extLst>
              <a:ext uri="{FF2B5EF4-FFF2-40B4-BE49-F238E27FC236}">
                <a16:creationId xmlns:a16="http://schemas.microsoft.com/office/drawing/2014/main" id="{22EF8524-C464-4359-A0B1-8E413BCE54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15574" y="4517409"/>
            <a:ext cx="2376426" cy="237642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E55BB70-338E-4EFA-8D95-2AA30300C308}"/>
              </a:ext>
            </a:extLst>
          </p:cNvPr>
          <p:cNvPicPr>
            <a:picLocks noChangeAspect="1"/>
          </p:cNvPicPr>
          <p:nvPr/>
        </p:nvPicPr>
        <p:blipFill>
          <a:blip r:embed="rId4"/>
          <a:stretch>
            <a:fillRect/>
          </a:stretch>
        </p:blipFill>
        <p:spPr>
          <a:xfrm>
            <a:off x="-85726" y="4640718"/>
            <a:ext cx="2235200" cy="2235200"/>
          </a:xfrm>
          <a:prstGeom prst="rect">
            <a:avLst/>
          </a:prstGeom>
        </p:spPr>
      </p:pic>
    </p:spTree>
    <p:extLst>
      <p:ext uri="{BB962C8B-B14F-4D97-AF65-F5344CB8AC3E}">
        <p14:creationId xmlns:p14="http://schemas.microsoft.com/office/powerpoint/2010/main" val="3716232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B177FA9E-5F9F-48BC-9C04-9A7B61FFE5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0227B604-0C39-4A72-B0BB-78850BF8DA1F}"/>
              </a:ext>
            </a:extLst>
          </p:cNvPr>
          <p:cNvSpPr>
            <a:spLocks noGrp="1"/>
          </p:cNvSpPr>
          <p:nvPr>
            <p:ph type="ctrTitle"/>
          </p:nvPr>
        </p:nvSpPr>
        <p:spPr>
          <a:xfrm>
            <a:off x="460076" y="229099"/>
            <a:ext cx="6282266" cy="1456267"/>
          </a:xfrm>
        </p:spPr>
        <p:txBody>
          <a:bodyPr vert="horz" lIns="91440" tIns="45720" rIns="91440" bIns="45720" rtlCol="0" anchor="ctr">
            <a:normAutofit/>
          </a:bodyPr>
          <a:lstStyle/>
          <a:p>
            <a:pPr algn="l"/>
            <a:r>
              <a:rPr lang="en-US" sz="3600" dirty="0"/>
              <a:t>Attendance</a:t>
            </a:r>
          </a:p>
        </p:txBody>
      </p:sp>
      <p:sp>
        <p:nvSpPr>
          <p:cNvPr id="3" name="Subtitle 2">
            <a:extLst>
              <a:ext uri="{FF2B5EF4-FFF2-40B4-BE49-F238E27FC236}">
                <a16:creationId xmlns:a16="http://schemas.microsoft.com/office/drawing/2014/main" id="{6AFB6C1B-463C-4AEC-B87B-C5F5CB898656}"/>
              </a:ext>
            </a:extLst>
          </p:cNvPr>
          <p:cNvSpPr>
            <a:spLocks noGrp="1"/>
          </p:cNvSpPr>
          <p:nvPr>
            <p:ph type="subTitle" idx="1"/>
          </p:nvPr>
        </p:nvSpPr>
        <p:spPr>
          <a:xfrm>
            <a:off x="4131513" y="586596"/>
            <a:ext cx="7600411" cy="6142008"/>
          </a:xfrm>
        </p:spPr>
        <p:txBody>
          <a:bodyPr vert="horz" lIns="91440" tIns="45720" rIns="91440" bIns="45720" rtlCol="0" anchor="ctr">
            <a:normAutofit/>
          </a:bodyPr>
          <a:lstStyle/>
          <a:p>
            <a:pPr marL="285750" indent="-285750" algn="l">
              <a:buFont typeface="Arial"/>
              <a:buChar char="•"/>
            </a:pPr>
            <a:r>
              <a:rPr lang="en-US" sz="2400" cap="none" dirty="0"/>
              <a:t>School starts promptly at 08:50 and finishes at 15:15</a:t>
            </a:r>
          </a:p>
          <a:p>
            <a:pPr marL="285750" indent="-285750" algn="l">
              <a:buFont typeface="Arial"/>
              <a:buChar char="•"/>
            </a:pPr>
            <a:r>
              <a:rPr lang="en-US" sz="2400" cap="none" dirty="0"/>
              <a:t>Children need to be collected at 15:15 as all gates locked at 15:25</a:t>
            </a:r>
          </a:p>
          <a:p>
            <a:pPr marL="285750" indent="-285750" algn="l">
              <a:buFont typeface="Arial"/>
              <a:buChar char="•"/>
            </a:pPr>
            <a:r>
              <a:rPr lang="en-US" sz="2400" cap="none" dirty="0"/>
              <a:t>Please phone school if your child is ill or absent for any other reason or send a Dojo to </a:t>
            </a:r>
            <a:r>
              <a:rPr lang="en-US" sz="2400" cap="none" dirty="0" err="1"/>
              <a:t>Ms</a:t>
            </a:r>
            <a:r>
              <a:rPr lang="en-US" sz="2400" cap="none" dirty="0"/>
              <a:t> </a:t>
            </a:r>
            <a:r>
              <a:rPr lang="en-US" sz="2400" cap="none" dirty="0" err="1"/>
              <a:t>Coxe</a:t>
            </a:r>
            <a:r>
              <a:rPr lang="en-US" sz="2400" cap="none" dirty="0"/>
              <a:t> or your class teacher</a:t>
            </a:r>
          </a:p>
          <a:p>
            <a:pPr marL="285750" indent="-285750" algn="l">
              <a:buFont typeface="Arial"/>
              <a:buChar char="•"/>
            </a:pPr>
            <a:r>
              <a:rPr lang="en-US" sz="2400" cap="none" dirty="0"/>
              <a:t>Holidays must be taken during school holidays and no permission will be granted for holidays during term-time</a:t>
            </a:r>
          </a:p>
          <a:p>
            <a:pPr marL="285750" indent="-285750" algn="l">
              <a:buFont typeface="Arial"/>
              <a:buChar char="•"/>
            </a:pPr>
            <a:r>
              <a:rPr lang="en-US" sz="2400" cap="none" dirty="0"/>
              <a:t>Prizes and trips will be provided for best class and 100% attendance children</a:t>
            </a:r>
          </a:p>
          <a:p>
            <a:pPr marL="285750" indent="-285750" algn="l">
              <a:buFont typeface="Arial"/>
              <a:buChar char="•"/>
            </a:pPr>
            <a:endParaRPr lang="en-US" sz="2400" cap="none" dirty="0"/>
          </a:p>
          <a:p>
            <a:pPr marL="285750" indent="-285750" algn="l">
              <a:buFont typeface="Arial"/>
              <a:buChar char="•"/>
            </a:pPr>
            <a:endParaRPr lang="en-US" cap="none" dirty="0"/>
          </a:p>
        </p:txBody>
      </p:sp>
      <p:pic>
        <p:nvPicPr>
          <p:cNvPr id="16" name="Graphic 15" descr="Tick">
            <a:extLst>
              <a:ext uri="{FF2B5EF4-FFF2-40B4-BE49-F238E27FC236}">
                <a16:creationId xmlns:a16="http://schemas.microsoft.com/office/drawing/2014/main" id="{64AE3068-6665-416B-B242-1C202AA9B34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85800" y="1707730"/>
            <a:ext cx="3445714" cy="3445714"/>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052928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 name="Rectangle 15">
            <a:extLst>
              <a:ext uri="{FF2B5EF4-FFF2-40B4-BE49-F238E27FC236}">
                <a16:creationId xmlns:a16="http://schemas.microsoft.com/office/drawing/2014/main" id="{6BEA78D3-1250-461D-B1C3-A685A63B0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3" name="Rectangle 17">
            <a:extLst>
              <a:ext uri="{FF2B5EF4-FFF2-40B4-BE49-F238E27FC236}">
                <a16:creationId xmlns:a16="http://schemas.microsoft.com/office/drawing/2014/main" id="{51EE3020-D2AB-4568-9728-58CB9D91C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0"/>
            <a:ext cx="4654296" cy="6856214"/>
          </a:xfrm>
          <a:prstGeom prst="rect">
            <a:avLst/>
          </a:prstGeom>
          <a:blipFill dpi="0" rotWithShape="1">
            <a:blip r:embed="rId2"/>
            <a:srcRect/>
            <a:tile tx="0" ty="0" sx="100000" sy="100000" flip="none" algn="tl"/>
          </a:blipFill>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1DB7BECE-01F0-4612-854F-D69D86C9563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r="61893"/>
          <a:stretch/>
        </p:blipFill>
        <p:spPr>
          <a:xfrm>
            <a:off x="0" y="0"/>
            <a:ext cx="4644770" cy="6856214"/>
          </a:xfrm>
          <a:prstGeom prst="rect">
            <a:avLst/>
          </a:prstGeom>
        </p:spPr>
      </p:pic>
      <p:sp>
        <p:nvSpPr>
          <p:cNvPr id="2" name="Title 1"/>
          <p:cNvSpPr>
            <a:spLocks noGrp="1"/>
          </p:cNvSpPr>
          <p:nvPr>
            <p:ph type="title"/>
          </p:nvPr>
        </p:nvSpPr>
        <p:spPr>
          <a:xfrm>
            <a:off x="685801" y="643466"/>
            <a:ext cx="3351530" cy="4995333"/>
          </a:xfrm>
        </p:spPr>
        <p:txBody>
          <a:bodyPr>
            <a:normAutofit/>
          </a:bodyPr>
          <a:lstStyle/>
          <a:p>
            <a:r>
              <a:rPr lang="en-GB">
                <a:solidFill>
                  <a:srgbClr val="FFFFFF"/>
                </a:solidFill>
              </a:rPr>
              <a:t>Collection arrangements</a:t>
            </a:r>
          </a:p>
        </p:txBody>
      </p:sp>
      <p:sp useBgFill="1">
        <p:nvSpPr>
          <p:cNvPr id="22" name="Rectangle 21">
            <a:extLst>
              <a:ext uri="{FF2B5EF4-FFF2-40B4-BE49-F238E27FC236}">
                <a16:creationId xmlns:a16="http://schemas.microsoft.com/office/drawing/2014/main" id="{BE8D5A48-2B03-4F99-8D48-30237E1130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1120" y="-2"/>
            <a:ext cx="7537705" cy="68562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4" name="Content Placeholder 2">
            <a:extLst>
              <a:ext uri="{FF2B5EF4-FFF2-40B4-BE49-F238E27FC236}">
                <a16:creationId xmlns:a16="http://schemas.microsoft.com/office/drawing/2014/main" id="{BB036C23-54B6-47FD-A4C7-6F9A9DC2D093}"/>
              </a:ext>
            </a:extLst>
          </p:cNvPr>
          <p:cNvGraphicFramePr>
            <a:graphicFrameLocks noGrp="1"/>
          </p:cNvGraphicFramePr>
          <p:nvPr>
            <p:ph idx="1"/>
            <p:extLst>
              <p:ext uri="{D42A27DB-BD31-4B8C-83A1-F6EECF244321}">
                <p14:modId xmlns:p14="http://schemas.microsoft.com/office/powerpoint/2010/main" val="3407047423"/>
              </p:ext>
            </p:extLst>
          </p:nvPr>
        </p:nvGraphicFramePr>
        <p:xfrm>
          <a:off x="5467509" y="804671"/>
          <a:ext cx="5886291" cy="491721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12692508"/>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0F83D-F0AD-4A81-9F4D-3872067480B6}"/>
              </a:ext>
            </a:extLst>
          </p:cNvPr>
          <p:cNvSpPr>
            <a:spLocks noGrp="1"/>
          </p:cNvSpPr>
          <p:nvPr>
            <p:ph type="title"/>
          </p:nvPr>
        </p:nvSpPr>
        <p:spPr>
          <a:xfrm>
            <a:off x="680321" y="2063262"/>
            <a:ext cx="3739279" cy="2661052"/>
          </a:xfrm>
        </p:spPr>
        <p:txBody>
          <a:bodyPr>
            <a:normAutofit/>
          </a:bodyPr>
          <a:lstStyle/>
          <a:p>
            <a:pPr algn="r"/>
            <a:r>
              <a:rPr lang="en-GB" sz="4400" dirty="0"/>
              <a:t>Class Information</a:t>
            </a:r>
          </a:p>
        </p:txBody>
      </p:sp>
      <p:graphicFrame>
        <p:nvGraphicFramePr>
          <p:cNvPr id="5" name="Content Placeholder 2">
            <a:extLst>
              <a:ext uri="{FF2B5EF4-FFF2-40B4-BE49-F238E27FC236}">
                <a16:creationId xmlns:a16="http://schemas.microsoft.com/office/drawing/2014/main" id="{AA6FEBBC-4B10-4C0F-A64B-00EB298DB1F7}"/>
              </a:ext>
            </a:extLst>
          </p:cNvPr>
          <p:cNvGraphicFramePr>
            <a:graphicFrameLocks noGrp="1"/>
          </p:cNvGraphicFramePr>
          <p:nvPr>
            <p:ph idx="1"/>
            <p:extLst>
              <p:ext uri="{D42A27DB-BD31-4B8C-83A1-F6EECF244321}">
                <p14:modId xmlns:p14="http://schemas.microsoft.com/office/powerpoint/2010/main" val="4142991161"/>
              </p:ext>
            </p:extLst>
          </p:nvPr>
        </p:nvGraphicFramePr>
        <p:xfrm>
          <a:off x="4644527" y="140677"/>
          <a:ext cx="7552944" cy="671732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368188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1472CA8-69C1-4C4C-99DA-E3B5A65608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84E62145-8A0A-453A-AAA6-52E1C6BB2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
            <a:ext cx="4125976" cy="6858002"/>
          </a:xfrm>
          <a:custGeom>
            <a:avLst/>
            <a:gdLst>
              <a:gd name="connsiteX0" fmla="*/ 4125976 w 4125976"/>
              <a:gd name="connsiteY0" fmla="*/ 0 h 6858002"/>
              <a:gd name="connsiteX1" fmla="*/ 1300393 w 4125976"/>
              <a:gd name="connsiteY1" fmla="*/ 0 h 6858002"/>
              <a:gd name="connsiteX2" fmla="*/ 1300393 w 4125976"/>
              <a:gd name="connsiteY2" fmla="*/ 2 h 6858002"/>
              <a:gd name="connsiteX3" fmla="*/ 1155520 w 4125976"/>
              <a:gd name="connsiteY3" fmla="*/ 2 h 6858002"/>
              <a:gd name="connsiteX4" fmla="*/ 1074856 w 4125976"/>
              <a:gd name="connsiteY4" fmla="*/ 88573 h 6858002"/>
              <a:gd name="connsiteX5" fmla="*/ 0 w 4125976"/>
              <a:gd name="connsiteY5" fmla="*/ 3396600 h 6858002"/>
              <a:gd name="connsiteX6" fmla="*/ 1222540 w 4125976"/>
              <a:gd name="connsiteY6" fmla="*/ 6858002 h 6858002"/>
              <a:gd name="connsiteX7" fmla="*/ 4125598 w 4125976"/>
              <a:gd name="connsiteY7" fmla="*/ 6858002 h 6858002"/>
              <a:gd name="connsiteX8" fmla="*/ 4125976 w 4125976"/>
              <a:gd name="connsiteY8" fmla="*/ 6857600 h 6858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25976" h="6858002">
                <a:moveTo>
                  <a:pt x="4125976" y="0"/>
                </a:moveTo>
                <a:lnTo>
                  <a:pt x="1300393" y="0"/>
                </a:lnTo>
                <a:lnTo>
                  <a:pt x="1300393" y="2"/>
                </a:lnTo>
                <a:lnTo>
                  <a:pt x="1155520" y="2"/>
                </a:lnTo>
                <a:lnTo>
                  <a:pt x="1074856" y="88573"/>
                </a:lnTo>
                <a:cubicBezTo>
                  <a:pt x="422987" y="841260"/>
                  <a:pt x="0" y="2042663"/>
                  <a:pt x="0" y="3396600"/>
                </a:cubicBezTo>
                <a:cubicBezTo>
                  <a:pt x="0" y="4846647"/>
                  <a:pt x="488259" y="6121285"/>
                  <a:pt x="1222540" y="6858002"/>
                </a:cubicBezTo>
                <a:cubicBezTo>
                  <a:pt x="4125598" y="6858002"/>
                  <a:pt x="4125598" y="6858002"/>
                  <a:pt x="4125598" y="6858002"/>
                </a:cubicBezTo>
                <a:lnTo>
                  <a:pt x="4125976" y="6857600"/>
                </a:lnTo>
                <a:close/>
              </a:path>
            </a:pathLst>
          </a:custGeom>
          <a:blipFill dpi="0" rotWithShape="1">
            <a:blip r:embed="rId2"/>
            <a:srcRect/>
            <a:tile tx="0" ty="0" sx="100000" sy="100000" flip="none" algn="tl"/>
          </a:blipFill>
          <a:ln>
            <a:noFill/>
          </a:ln>
        </p:spPr>
        <p:style>
          <a:lnRef idx="2">
            <a:schemeClr val="accent1">
              <a:shade val="50000"/>
            </a:schemeClr>
          </a:lnRef>
          <a:fillRef idx="1003">
            <a:schemeClr val="dk2"/>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7CD6CA8-723A-43E8-A52D-3579D0539735}"/>
              </a:ext>
            </a:extLst>
          </p:cNvPr>
          <p:cNvSpPr>
            <a:spLocks noGrp="1"/>
          </p:cNvSpPr>
          <p:nvPr>
            <p:ph type="title"/>
          </p:nvPr>
        </p:nvSpPr>
        <p:spPr>
          <a:xfrm>
            <a:off x="138023" y="643466"/>
            <a:ext cx="3640762" cy="4995333"/>
          </a:xfrm>
        </p:spPr>
        <p:txBody>
          <a:bodyPr>
            <a:normAutofit/>
          </a:bodyPr>
          <a:lstStyle/>
          <a:p>
            <a:r>
              <a:rPr lang="en-GB" sz="6600" b="1" dirty="0">
                <a:solidFill>
                  <a:srgbClr val="FFFFFF"/>
                </a:solidFill>
              </a:rPr>
              <a:t>Uniform</a:t>
            </a:r>
          </a:p>
        </p:txBody>
      </p:sp>
      <p:graphicFrame>
        <p:nvGraphicFramePr>
          <p:cNvPr id="5" name="Content Placeholder 2">
            <a:extLst>
              <a:ext uri="{FF2B5EF4-FFF2-40B4-BE49-F238E27FC236}">
                <a16:creationId xmlns:a16="http://schemas.microsoft.com/office/drawing/2014/main" id="{B04FFAE6-E3D9-4329-94A5-43BBABD0983D}"/>
              </a:ext>
            </a:extLst>
          </p:cNvPr>
          <p:cNvGraphicFramePr>
            <a:graphicFrameLocks noGrp="1"/>
          </p:cNvGraphicFramePr>
          <p:nvPr>
            <p:ph idx="1"/>
            <p:extLst>
              <p:ext uri="{D42A27DB-BD31-4B8C-83A1-F6EECF244321}">
                <p14:modId xmlns:p14="http://schemas.microsoft.com/office/powerpoint/2010/main" val="3123897413"/>
              </p:ext>
            </p:extLst>
          </p:nvPr>
        </p:nvGraphicFramePr>
        <p:xfrm>
          <a:off x="3778786" y="528809"/>
          <a:ext cx="8413213" cy="58609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37874086"/>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6062B-FAEF-423E-AC67-24C0838C565D}"/>
              </a:ext>
            </a:extLst>
          </p:cNvPr>
          <p:cNvSpPr>
            <a:spLocks noGrp="1"/>
          </p:cNvSpPr>
          <p:nvPr>
            <p:ph type="title"/>
          </p:nvPr>
        </p:nvSpPr>
        <p:spPr>
          <a:xfrm>
            <a:off x="685801" y="609600"/>
            <a:ext cx="10580297" cy="1456267"/>
          </a:xfrm>
        </p:spPr>
        <p:txBody>
          <a:bodyPr>
            <a:normAutofit/>
          </a:bodyPr>
          <a:lstStyle/>
          <a:p>
            <a:r>
              <a:rPr lang="en-GB" sz="5400" b="1" dirty="0"/>
              <a:t>Essential equipment for school</a:t>
            </a:r>
          </a:p>
        </p:txBody>
      </p:sp>
      <p:graphicFrame>
        <p:nvGraphicFramePr>
          <p:cNvPr id="5" name="Content Placeholder 2">
            <a:extLst>
              <a:ext uri="{FF2B5EF4-FFF2-40B4-BE49-F238E27FC236}">
                <a16:creationId xmlns:a16="http://schemas.microsoft.com/office/drawing/2014/main" id="{06AC9A3C-8C8E-4A84-9B15-E6A18C8D0D49}"/>
              </a:ext>
            </a:extLst>
          </p:cNvPr>
          <p:cNvGraphicFramePr>
            <a:graphicFrameLocks noGrp="1"/>
          </p:cNvGraphicFramePr>
          <p:nvPr>
            <p:ph idx="1"/>
            <p:extLst>
              <p:ext uri="{D42A27DB-BD31-4B8C-83A1-F6EECF244321}">
                <p14:modId xmlns:p14="http://schemas.microsoft.com/office/powerpoint/2010/main" val="1156644387"/>
              </p:ext>
            </p:extLst>
          </p:nvPr>
        </p:nvGraphicFramePr>
        <p:xfrm>
          <a:off x="685799" y="1897811"/>
          <a:ext cx="10820399" cy="42269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5211875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86310-CF57-4C29-9557-4FBF925A5326}"/>
              </a:ext>
            </a:extLst>
          </p:cNvPr>
          <p:cNvSpPr>
            <a:spLocks noGrp="1"/>
          </p:cNvSpPr>
          <p:nvPr>
            <p:ph type="title"/>
          </p:nvPr>
        </p:nvSpPr>
        <p:spPr>
          <a:xfrm>
            <a:off x="685801" y="316262"/>
            <a:ext cx="10131425" cy="1456267"/>
          </a:xfrm>
        </p:spPr>
        <p:txBody>
          <a:bodyPr>
            <a:normAutofit/>
          </a:bodyPr>
          <a:lstStyle/>
          <a:p>
            <a:r>
              <a:rPr lang="en-GB" sz="6000" b="1" dirty="0"/>
              <a:t>Reading Diaries / books</a:t>
            </a:r>
          </a:p>
        </p:txBody>
      </p:sp>
      <p:graphicFrame>
        <p:nvGraphicFramePr>
          <p:cNvPr id="4" name="Content Placeholder 3">
            <a:extLst>
              <a:ext uri="{FF2B5EF4-FFF2-40B4-BE49-F238E27FC236}">
                <a16:creationId xmlns:a16="http://schemas.microsoft.com/office/drawing/2014/main" id="{CB6ACAFC-31FA-F94F-ACB0-F598AAD75F36}"/>
              </a:ext>
            </a:extLst>
          </p:cNvPr>
          <p:cNvGraphicFramePr>
            <a:graphicFrameLocks noGrp="1"/>
          </p:cNvGraphicFramePr>
          <p:nvPr>
            <p:ph idx="1"/>
            <p:extLst>
              <p:ext uri="{D42A27DB-BD31-4B8C-83A1-F6EECF244321}">
                <p14:modId xmlns:p14="http://schemas.microsoft.com/office/powerpoint/2010/main" val="3445485756"/>
              </p:ext>
            </p:extLst>
          </p:nvPr>
        </p:nvGraphicFramePr>
        <p:xfrm>
          <a:off x="685801" y="1772529"/>
          <a:ext cx="10425022" cy="43522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5157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A795-9F3B-4412-B88B-45CFD41624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2119176-D999-4429-8EE2-965C05B03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04918B7-0D16-48A2-8B49-9948EC9BD3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63D23718-479C-4303-8A35-1E2F852D3FC5}"/>
              </a:ext>
            </a:extLst>
          </p:cNvPr>
          <p:cNvSpPr>
            <a:spLocks noGrp="1"/>
          </p:cNvSpPr>
          <p:nvPr>
            <p:ph type="title"/>
          </p:nvPr>
        </p:nvSpPr>
        <p:spPr>
          <a:xfrm>
            <a:off x="129153" y="479520"/>
            <a:ext cx="3211517" cy="5292579"/>
          </a:xfrm>
        </p:spPr>
        <p:txBody>
          <a:bodyPr>
            <a:normAutofit/>
          </a:bodyPr>
          <a:lstStyle/>
          <a:p>
            <a:r>
              <a:rPr lang="en-GB" sz="4400" b="1" dirty="0">
                <a:solidFill>
                  <a:srgbClr val="FFFFFF"/>
                </a:solidFill>
              </a:rPr>
              <a:t>Homework</a:t>
            </a:r>
          </a:p>
        </p:txBody>
      </p:sp>
      <p:sp useBgFill="1">
        <p:nvSpPr>
          <p:cNvPr id="15" name="Freeform: Shape 14">
            <a:extLst>
              <a:ext uri="{FF2B5EF4-FFF2-40B4-BE49-F238E27FC236}">
                <a16:creationId xmlns:a16="http://schemas.microsoft.com/office/drawing/2014/main" id="{F72123AE-04D3-447B-AB03-A6913AB382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4422108" y="0"/>
            <a:ext cx="7769892" cy="6858000"/>
          </a:xfrm>
          <a:custGeom>
            <a:avLst/>
            <a:gdLst>
              <a:gd name="connsiteX0" fmla="*/ 1779516 w 7769892"/>
              <a:gd name="connsiteY0" fmla="*/ 0 h 6837536"/>
              <a:gd name="connsiteX1" fmla="*/ 6454848 w 7769892"/>
              <a:gd name="connsiteY1" fmla="*/ 0 h 6837536"/>
              <a:gd name="connsiteX2" fmla="*/ 6511730 w 7769892"/>
              <a:gd name="connsiteY2" fmla="*/ 37905 h 6837536"/>
              <a:gd name="connsiteX3" fmla="*/ 7769892 w 7769892"/>
              <a:gd name="connsiteY3" fmla="*/ 1486041 h 6837536"/>
              <a:gd name="connsiteX4" fmla="*/ 7769892 w 7769892"/>
              <a:gd name="connsiteY4" fmla="*/ 5281056 h 6837536"/>
              <a:gd name="connsiteX5" fmla="*/ 6353475 w 7769892"/>
              <a:gd name="connsiteY5" fmla="*/ 6837536 h 6837536"/>
              <a:gd name="connsiteX6" fmla="*/ 1882727 w 7769892"/>
              <a:gd name="connsiteY6" fmla="*/ 6837536 h 6837536"/>
              <a:gd name="connsiteX7" fmla="*/ 0 w 7769892"/>
              <a:gd name="connsiteY7" fmla="*/ 3386463 h 6837536"/>
              <a:gd name="connsiteX8" fmla="*/ 1655292 w 7769892"/>
              <a:gd name="connsiteY8" fmla="*/ 88307 h 683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69892" h="6837536">
                <a:moveTo>
                  <a:pt x="1779516" y="0"/>
                </a:moveTo>
                <a:lnTo>
                  <a:pt x="6454848" y="0"/>
                </a:lnTo>
                <a:lnTo>
                  <a:pt x="6511730" y="37905"/>
                </a:lnTo>
                <a:cubicBezTo>
                  <a:pt x="7036410" y="413592"/>
                  <a:pt x="7468976" y="909648"/>
                  <a:pt x="7769892" y="1486041"/>
                </a:cubicBezTo>
                <a:cubicBezTo>
                  <a:pt x="7769892" y="1486041"/>
                  <a:pt x="7769892" y="1486041"/>
                  <a:pt x="7769892" y="5281056"/>
                </a:cubicBezTo>
                <a:cubicBezTo>
                  <a:pt x="7437646" y="5916473"/>
                  <a:pt x="6953850" y="6452788"/>
                  <a:pt x="6353475" y="6837536"/>
                </a:cubicBezTo>
                <a:cubicBezTo>
                  <a:pt x="6353475" y="6837536"/>
                  <a:pt x="6353475" y="6837536"/>
                  <a:pt x="1882727" y="6837536"/>
                </a:cubicBezTo>
                <a:cubicBezTo>
                  <a:pt x="751925" y="6103017"/>
                  <a:pt x="0" y="4832183"/>
                  <a:pt x="0" y="3386463"/>
                </a:cubicBezTo>
                <a:cubicBezTo>
                  <a:pt x="0" y="2036566"/>
                  <a:pt x="651406" y="838748"/>
                  <a:pt x="1655292" y="88307"/>
                </a:cubicBezTo>
                <a:close/>
              </a:path>
            </a:pathLst>
          </a:custGeom>
          <a:ln w="50800" cap="sq" cmpd="dbl">
            <a:noFill/>
            <a:miter lim="800000"/>
          </a:ln>
          <a:effectLst>
            <a:outerShdw blurRad="254000" algn="tl" rotWithShape="0">
              <a:srgbClr val="000000">
                <a:alpha val="43000"/>
              </a:srgbClr>
            </a:outerShdw>
          </a:effectLst>
        </p:spPr>
        <p:txBody>
          <a:bodyPr vert="horz" wrap="square" lIns="91440" tIns="45720" rIns="91440" bIns="45720" rtlCol="0" anchor="t">
            <a:noAutofit/>
          </a:bodyPr>
          <a:lstStyle/>
          <a:p>
            <a:pPr algn="ctr">
              <a:spcAft>
                <a:spcPts val="1000"/>
              </a:spcAft>
              <a:buClr>
                <a:schemeClr val="tx1"/>
              </a:buClr>
              <a:buSzPct val="100000"/>
              <a:buFont typeface="Arial"/>
              <a:buNone/>
            </a:pPr>
            <a:endParaRPr lang="en-US" sz="1600" cap="all"/>
          </a:p>
        </p:txBody>
      </p:sp>
      <p:graphicFrame>
        <p:nvGraphicFramePr>
          <p:cNvPr id="5" name="Content Placeholder 2">
            <a:extLst>
              <a:ext uri="{FF2B5EF4-FFF2-40B4-BE49-F238E27FC236}">
                <a16:creationId xmlns:a16="http://schemas.microsoft.com/office/drawing/2014/main" id="{3FDB2250-27FB-4049-9E9F-20A34E042DD9}"/>
              </a:ext>
            </a:extLst>
          </p:cNvPr>
          <p:cNvGraphicFramePr>
            <a:graphicFrameLocks noGrp="1"/>
          </p:cNvGraphicFramePr>
          <p:nvPr>
            <p:ph idx="1"/>
            <p:extLst>
              <p:ext uri="{D42A27DB-BD31-4B8C-83A1-F6EECF244321}">
                <p14:modId xmlns:p14="http://schemas.microsoft.com/office/powerpoint/2010/main" val="302436734"/>
              </p:ext>
            </p:extLst>
          </p:nvPr>
        </p:nvGraphicFramePr>
        <p:xfrm>
          <a:off x="3243532" y="1"/>
          <a:ext cx="8819315" cy="662508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45108733"/>
      </p:ext>
    </p:extLst>
  </p:cSld>
  <p:clrMapOvr>
    <a:overrideClrMapping bg1="lt1" tx1="dk1" bg2="lt2" tx2="dk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useBgFill="1">
        <p:nvSpPr>
          <p:cNvPr id="21" name="Rectangle 14">
            <a:extLst>
              <a:ext uri="{FF2B5EF4-FFF2-40B4-BE49-F238E27FC236}">
                <a16:creationId xmlns:a16="http://schemas.microsoft.com/office/drawing/2014/main" id="{50E53EDA-3B94-4F6B-9E86-D3BB9EBB96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5FD566-6194-4155-A2B3-DC2DB56A8983}"/>
              </a:ext>
            </a:extLst>
          </p:cNvPr>
          <p:cNvSpPr>
            <a:spLocks noGrp="1"/>
          </p:cNvSpPr>
          <p:nvPr>
            <p:ph type="title"/>
          </p:nvPr>
        </p:nvSpPr>
        <p:spPr>
          <a:xfrm>
            <a:off x="0" y="1150075"/>
            <a:ext cx="3659389" cy="4557849"/>
          </a:xfrm>
        </p:spPr>
        <p:txBody>
          <a:bodyPr>
            <a:normAutofit/>
          </a:bodyPr>
          <a:lstStyle/>
          <a:p>
            <a:pPr algn="r"/>
            <a:r>
              <a:rPr lang="en-GB" sz="4400" b="1" dirty="0"/>
              <a:t>Help at home</a:t>
            </a:r>
          </a:p>
        </p:txBody>
      </p:sp>
      <p:cxnSp>
        <p:nvCxnSpPr>
          <p:cNvPr id="22" name="Straight Connector 16">
            <a:extLst>
              <a:ext uri="{FF2B5EF4-FFF2-40B4-BE49-F238E27FC236}">
                <a16:creationId xmlns:a16="http://schemas.microsoft.com/office/drawing/2014/main" id="{30EFD79F-7790-479B-B7DB-BD0D8C101DD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66923" y="1668780"/>
            <a:ext cx="0" cy="3520440"/>
          </a:xfrm>
          <a:prstGeom prst="line">
            <a:avLst/>
          </a:prstGeom>
          <a:ln w="19050"/>
        </p:spPr>
        <p:style>
          <a:lnRef idx="1">
            <a:schemeClr val="accent1"/>
          </a:lnRef>
          <a:fillRef idx="0">
            <a:schemeClr val="accent1"/>
          </a:fillRef>
          <a:effectRef idx="0">
            <a:schemeClr val="accent1"/>
          </a:effectRef>
          <a:fontRef idx="minor">
            <a:schemeClr val="tx1"/>
          </a:fontRef>
        </p:style>
      </p:cxnSp>
      <p:graphicFrame>
        <p:nvGraphicFramePr>
          <p:cNvPr id="4" name="Content Placeholder 3">
            <a:extLst>
              <a:ext uri="{FF2B5EF4-FFF2-40B4-BE49-F238E27FC236}">
                <a16:creationId xmlns:a16="http://schemas.microsoft.com/office/drawing/2014/main" id="{D3B21689-8070-5F40-92EE-D24346B01B83}"/>
              </a:ext>
            </a:extLst>
          </p:cNvPr>
          <p:cNvGraphicFramePr>
            <a:graphicFrameLocks noGrp="1"/>
          </p:cNvGraphicFramePr>
          <p:nvPr>
            <p:ph idx="1"/>
            <p:extLst>
              <p:ext uri="{D42A27DB-BD31-4B8C-83A1-F6EECF244321}">
                <p14:modId xmlns:p14="http://schemas.microsoft.com/office/powerpoint/2010/main" val="3516481920"/>
              </p:ext>
            </p:extLst>
          </p:nvPr>
        </p:nvGraphicFramePr>
        <p:xfrm>
          <a:off x="3019245" y="465826"/>
          <a:ext cx="9036765" cy="60557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546862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A795-9F3B-4412-B88B-45CFD41624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2119176-D999-4429-8EE2-965C05B03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04918B7-0D16-48A2-8B49-9948EC9BD3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5C96062B-FAEF-423E-AC67-24C0838C565D}"/>
              </a:ext>
            </a:extLst>
          </p:cNvPr>
          <p:cNvSpPr>
            <a:spLocks noGrp="1"/>
          </p:cNvSpPr>
          <p:nvPr>
            <p:ph type="title"/>
          </p:nvPr>
        </p:nvSpPr>
        <p:spPr>
          <a:xfrm>
            <a:off x="0" y="531278"/>
            <a:ext cx="4178441" cy="5292579"/>
          </a:xfrm>
        </p:spPr>
        <p:txBody>
          <a:bodyPr>
            <a:normAutofit/>
          </a:bodyPr>
          <a:lstStyle/>
          <a:p>
            <a:r>
              <a:rPr lang="en-GB" sz="5400" b="1" dirty="0">
                <a:solidFill>
                  <a:srgbClr val="FFFFFF"/>
                </a:solidFill>
              </a:rPr>
              <a:t>Assessments</a:t>
            </a:r>
            <a:endParaRPr lang="en-GB" b="1" dirty="0">
              <a:solidFill>
                <a:srgbClr val="FFFFFF"/>
              </a:solidFill>
            </a:endParaRPr>
          </a:p>
        </p:txBody>
      </p:sp>
      <p:sp useBgFill="1">
        <p:nvSpPr>
          <p:cNvPr id="15" name="Freeform: Shape 14">
            <a:extLst>
              <a:ext uri="{FF2B5EF4-FFF2-40B4-BE49-F238E27FC236}">
                <a16:creationId xmlns:a16="http://schemas.microsoft.com/office/drawing/2014/main" id="{F72123AE-04D3-447B-AB03-A6913AB382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4422108" y="0"/>
            <a:ext cx="7769892" cy="6858000"/>
          </a:xfrm>
          <a:custGeom>
            <a:avLst/>
            <a:gdLst>
              <a:gd name="connsiteX0" fmla="*/ 1779516 w 7769892"/>
              <a:gd name="connsiteY0" fmla="*/ 0 h 6837536"/>
              <a:gd name="connsiteX1" fmla="*/ 6454848 w 7769892"/>
              <a:gd name="connsiteY1" fmla="*/ 0 h 6837536"/>
              <a:gd name="connsiteX2" fmla="*/ 6511730 w 7769892"/>
              <a:gd name="connsiteY2" fmla="*/ 37905 h 6837536"/>
              <a:gd name="connsiteX3" fmla="*/ 7769892 w 7769892"/>
              <a:gd name="connsiteY3" fmla="*/ 1486041 h 6837536"/>
              <a:gd name="connsiteX4" fmla="*/ 7769892 w 7769892"/>
              <a:gd name="connsiteY4" fmla="*/ 5281056 h 6837536"/>
              <a:gd name="connsiteX5" fmla="*/ 6353475 w 7769892"/>
              <a:gd name="connsiteY5" fmla="*/ 6837536 h 6837536"/>
              <a:gd name="connsiteX6" fmla="*/ 1882727 w 7769892"/>
              <a:gd name="connsiteY6" fmla="*/ 6837536 h 6837536"/>
              <a:gd name="connsiteX7" fmla="*/ 0 w 7769892"/>
              <a:gd name="connsiteY7" fmla="*/ 3386463 h 6837536"/>
              <a:gd name="connsiteX8" fmla="*/ 1655292 w 7769892"/>
              <a:gd name="connsiteY8" fmla="*/ 88307 h 683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69892" h="6837536">
                <a:moveTo>
                  <a:pt x="1779516" y="0"/>
                </a:moveTo>
                <a:lnTo>
                  <a:pt x="6454848" y="0"/>
                </a:lnTo>
                <a:lnTo>
                  <a:pt x="6511730" y="37905"/>
                </a:lnTo>
                <a:cubicBezTo>
                  <a:pt x="7036410" y="413592"/>
                  <a:pt x="7468976" y="909648"/>
                  <a:pt x="7769892" y="1486041"/>
                </a:cubicBezTo>
                <a:cubicBezTo>
                  <a:pt x="7769892" y="1486041"/>
                  <a:pt x="7769892" y="1486041"/>
                  <a:pt x="7769892" y="5281056"/>
                </a:cubicBezTo>
                <a:cubicBezTo>
                  <a:pt x="7437646" y="5916473"/>
                  <a:pt x="6953850" y="6452788"/>
                  <a:pt x="6353475" y="6837536"/>
                </a:cubicBezTo>
                <a:cubicBezTo>
                  <a:pt x="6353475" y="6837536"/>
                  <a:pt x="6353475" y="6837536"/>
                  <a:pt x="1882727" y="6837536"/>
                </a:cubicBezTo>
                <a:cubicBezTo>
                  <a:pt x="751925" y="6103017"/>
                  <a:pt x="0" y="4832183"/>
                  <a:pt x="0" y="3386463"/>
                </a:cubicBezTo>
                <a:cubicBezTo>
                  <a:pt x="0" y="2036566"/>
                  <a:pt x="651406" y="838748"/>
                  <a:pt x="1655292" y="88307"/>
                </a:cubicBezTo>
                <a:close/>
              </a:path>
            </a:pathLst>
          </a:custGeom>
          <a:ln w="50800" cap="sq" cmpd="dbl">
            <a:noFill/>
            <a:miter lim="800000"/>
          </a:ln>
          <a:effectLst>
            <a:outerShdw blurRad="254000" algn="tl" rotWithShape="0">
              <a:srgbClr val="000000">
                <a:alpha val="43000"/>
              </a:srgbClr>
            </a:outerShdw>
          </a:effectLst>
        </p:spPr>
        <p:txBody>
          <a:bodyPr vert="horz" wrap="square" lIns="91440" tIns="45720" rIns="91440" bIns="45720" rtlCol="0" anchor="t">
            <a:noAutofit/>
          </a:bodyPr>
          <a:lstStyle/>
          <a:p>
            <a:pPr algn="ctr">
              <a:spcAft>
                <a:spcPts val="1000"/>
              </a:spcAft>
              <a:buClr>
                <a:schemeClr val="tx1"/>
              </a:buClr>
              <a:buSzPct val="100000"/>
              <a:buFont typeface="Arial"/>
              <a:buNone/>
            </a:pPr>
            <a:endParaRPr lang="en-US" sz="1600" cap="all"/>
          </a:p>
        </p:txBody>
      </p:sp>
      <p:graphicFrame>
        <p:nvGraphicFramePr>
          <p:cNvPr id="5" name="Content Placeholder 2">
            <a:extLst>
              <a:ext uri="{FF2B5EF4-FFF2-40B4-BE49-F238E27FC236}">
                <a16:creationId xmlns:a16="http://schemas.microsoft.com/office/drawing/2014/main" id="{06AC9A3C-8C8E-4A84-9B15-E6A18C8D0D49}"/>
              </a:ext>
            </a:extLst>
          </p:cNvPr>
          <p:cNvGraphicFramePr>
            <a:graphicFrameLocks noGrp="1"/>
          </p:cNvGraphicFramePr>
          <p:nvPr>
            <p:ph idx="1"/>
            <p:extLst>
              <p:ext uri="{D42A27DB-BD31-4B8C-83A1-F6EECF244321}">
                <p14:modId xmlns:p14="http://schemas.microsoft.com/office/powerpoint/2010/main" val="690074258"/>
              </p:ext>
            </p:extLst>
          </p:nvPr>
        </p:nvGraphicFramePr>
        <p:xfrm>
          <a:off x="5008704" y="531278"/>
          <a:ext cx="6936455" cy="54335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185486"/>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6BBD0-F5F4-0176-BE91-89B1568B3E89}"/>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5761850D-245C-F587-15AE-669F00D7BCF9}"/>
              </a:ext>
            </a:extLst>
          </p:cNvPr>
          <p:cNvPicPr>
            <a:picLocks noGrp="1" noChangeAspect="1"/>
          </p:cNvPicPr>
          <p:nvPr>
            <p:ph idx="1"/>
          </p:nvPr>
        </p:nvPicPr>
        <p:blipFill>
          <a:blip r:embed="rId2"/>
          <a:stretch>
            <a:fillRect/>
          </a:stretch>
        </p:blipFill>
        <p:spPr>
          <a:xfrm>
            <a:off x="685802" y="416636"/>
            <a:ext cx="10820398" cy="6249490"/>
          </a:xfrm>
          <a:prstGeom prst="rect">
            <a:avLst/>
          </a:prstGeom>
        </p:spPr>
      </p:pic>
    </p:spTree>
    <p:extLst>
      <p:ext uri="{BB962C8B-B14F-4D97-AF65-F5344CB8AC3E}">
        <p14:creationId xmlns:p14="http://schemas.microsoft.com/office/powerpoint/2010/main" val="5684609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A17F7527-5AC0-479A-B79F-9CF46341049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useBgFill="1">
        <p:nvSpPr>
          <p:cNvPr id="22" name="Rectangle 21">
            <a:extLst>
              <a:ext uri="{FF2B5EF4-FFF2-40B4-BE49-F238E27FC236}">
                <a16:creationId xmlns:a16="http://schemas.microsoft.com/office/drawing/2014/main" id="{C1709A45-C6F3-4CEE-AA0F-887FAC5CA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26E963D7-0A73-484A-B8A2-DDBFEA123C2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45629" y="1850077"/>
            <a:ext cx="500743" cy="0"/>
          </a:xfrm>
          <a:prstGeom prst="line">
            <a:avLst/>
          </a:prstGeom>
          <a:ln w="19050"/>
        </p:spPr>
        <p:style>
          <a:lnRef idx="1">
            <a:schemeClr val="accent1"/>
          </a:lnRef>
          <a:fillRef idx="0">
            <a:schemeClr val="accent1"/>
          </a:fillRef>
          <a:effectRef idx="0">
            <a:schemeClr val="accent1"/>
          </a:effectRef>
          <a:fontRef idx="minor">
            <a:schemeClr val="tx1"/>
          </a:fontRef>
        </p:style>
      </p:cxnSp>
      <p:graphicFrame>
        <p:nvGraphicFramePr>
          <p:cNvPr id="8" name="Content Placeholder 7">
            <a:extLst>
              <a:ext uri="{FF2B5EF4-FFF2-40B4-BE49-F238E27FC236}">
                <a16:creationId xmlns:a16="http://schemas.microsoft.com/office/drawing/2014/main" id="{F93807E2-7A1C-4948-9333-32CA0408EFB4}"/>
              </a:ext>
            </a:extLst>
          </p:cNvPr>
          <p:cNvGraphicFramePr>
            <a:graphicFrameLocks noGrp="1"/>
          </p:cNvGraphicFramePr>
          <p:nvPr>
            <p:ph idx="4294967295"/>
            <p:extLst>
              <p:ext uri="{D42A27DB-BD31-4B8C-83A1-F6EECF244321}">
                <p14:modId xmlns:p14="http://schemas.microsoft.com/office/powerpoint/2010/main" val="205266526"/>
              </p:ext>
            </p:extLst>
          </p:nvPr>
        </p:nvGraphicFramePr>
        <p:xfrm>
          <a:off x="685801" y="1710492"/>
          <a:ext cx="10820400" cy="46141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281224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A17F7527-5AC0-479A-B79F-9CF46341049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useBgFill="1">
        <p:nvSpPr>
          <p:cNvPr id="22" name="Rectangle 21">
            <a:extLst>
              <a:ext uri="{FF2B5EF4-FFF2-40B4-BE49-F238E27FC236}">
                <a16:creationId xmlns:a16="http://schemas.microsoft.com/office/drawing/2014/main" id="{C1709A45-C6F3-4CEE-AA0F-887FAC5CA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a:extLst>
              <a:ext uri="{FF2B5EF4-FFF2-40B4-BE49-F238E27FC236}">
                <a16:creationId xmlns:a16="http://schemas.microsoft.com/office/drawing/2014/main" id="{26E963D7-0A73-484A-B8A2-DDBFEA123C2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45629" y="1850077"/>
            <a:ext cx="500743" cy="0"/>
          </a:xfrm>
          <a:prstGeom prst="line">
            <a:avLst/>
          </a:prstGeom>
          <a:ln w="19050"/>
        </p:spPr>
        <p:style>
          <a:lnRef idx="1">
            <a:schemeClr val="accent1"/>
          </a:lnRef>
          <a:fillRef idx="0">
            <a:schemeClr val="accent1"/>
          </a:fillRef>
          <a:effectRef idx="0">
            <a:schemeClr val="accent1"/>
          </a:effectRef>
          <a:fontRef idx="minor">
            <a:schemeClr val="tx1"/>
          </a:fontRef>
        </p:style>
      </p:cxnSp>
      <p:graphicFrame>
        <p:nvGraphicFramePr>
          <p:cNvPr id="8" name="Content Placeholder 7">
            <a:extLst>
              <a:ext uri="{FF2B5EF4-FFF2-40B4-BE49-F238E27FC236}">
                <a16:creationId xmlns:a16="http://schemas.microsoft.com/office/drawing/2014/main" id="{F93807E2-7A1C-4948-9333-32CA0408EFB4}"/>
              </a:ext>
            </a:extLst>
          </p:cNvPr>
          <p:cNvGraphicFramePr>
            <a:graphicFrameLocks noGrp="1"/>
          </p:cNvGraphicFramePr>
          <p:nvPr>
            <p:ph idx="4294967295"/>
            <p:extLst>
              <p:ext uri="{D42A27DB-BD31-4B8C-83A1-F6EECF244321}">
                <p14:modId xmlns:p14="http://schemas.microsoft.com/office/powerpoint/2010/main" val="4064305674"/>
              </p:ext>
            </p:extLst>
          </p:nvPr>
        </p:nvGraphicFramePr>
        <p:xfrm>
          <a:off x="685801" y="1710492"/>
          <a:ext cx="10820400" cy="46141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67454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7">
            <a:extLst>
              <a:ext uri="{FF2B5EF4-FFF2-40B4-BE49-F238E27FC236}">
                <a16:creationId xmlns:a16="http://schemas.microsoft.com/office/drawing/2014/main" id="{A15F70D1-C0F6-45C6-9ABD-7C3E99D6E1E8}"/>
              </a:ext>
            </a:extLst>
          </p:cNvPr>
          <p:cNvGraphicFramePr>
            <a:graphicFrameLocks/>
          </p:cNvGraphicFramePr>
          <p:nvPr>
            <p:extLst>
              <p:ext uri="{D42A27DB-BD31-4B8C-83A1-F6EECF244321}">
                <p14:modId xmlns:p14="http://schemas.microsoft.com/office/powerpoint/2010/main" val="1720834569"/>
              </p:ext>
            </p:extLst>
          </p:nvPr>
        </p:nvGraphicFramePr>
        <p:xfrm>
          <a:off x="685801" y="1710492"/>
          <a:ext cx="10820400" cy="46141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19095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7">
            <a:extLst>
              <a:ext uri="{FF2B5EF4-FFF2-40B4-BE49-F238E27FC236}">
                <a16:creationId xmlns:a16="http://schemas.microsoft.com/office/drawing/2014/main" id="{A15F70D1-C0F6-45C6-9ABD-7C3E99D6E1E8}"/>
              </a:ext>
            </a:extLst>
          </p:cNvPr>
          <p:cNvGraphicFramePr>
            <a:graphicFrameLocks/>
          </p:cNvGraphicFramePr>
          <p:nvPr>
            <p:extLst>
              <p:ext uri="{D42A27DB-BD31-4B8C-83A1-F6EECF244321}">
                <p14:modId xmlns:p14="http://schemas.microsoft.com/office/powerpoint/2010/main" val="3682892593"/>
              </p:ext>
            </p:extLst>
          </p:nvPr>
        </p:nvGraphicFramePr>
        <p:xfrm>
          <a:off x="0" y="1300225"/>
          <a:ext cx="11950459" cy="4257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1372149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FA10A2E-8440-497F-A6C9-8C91D346211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graphicFrame>
        <p:nvGraphicFramePr>
          <p:cNvPr id="3" name="Content Placeholder 7">
            <a:extLst>
              <a:ext uri="{FF2B5EF4-FFF2-40B4-BE49-F238E27FC236}">
                <a16:creationId xmlns:a16="http://schemas.microsoft.com/office/drawing/2014/main" id="{A15F70D1-C0F6-45C6-9ABD-7C3E99D6E1E8}"/>
              </a:ext>
            </a:extLst>
          </p:cNvPr>
          <p:cNvGraphicFramePr>
            <a:graphicFrameLocks/>
          </p:cNvGraphicFramePr>
          <p:nvPr>
            <p:extLst>
              <p:ext uri="{D42A27DB-BD31-4B8C-83A1-F6EECF244321}">
                <p14:modId xmlns:p14="http://schemas.microsoft.com/office/powerpoint/2010/main" val="3688349986"/>
              </p:ext>
            </p:extLst>
          </p:nvPr>
        </p:nvGraphicFramePr>
        <p:xfrm>
          <a:off x="241541" y="1587260"/>
          <a:ext cx="11749176" cy="420393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3530419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7">
            <a:extLst>
              <a:ext uri="{FF2B5EF4-FFF2-40B4-BE49-F238E27FC236}">
                <a16:creationId xmlns:a16="http://schemas.microsoft.com/office/drawing/2014/main" id="{A15F70D1-C0F6-45C6-9ABD-7C3E99D6E1E8}"/>
              </a:ext>
            </a:extLst>
          </p:cNvPr>
          <p:cNvGraphicFramePr>
            <a:graphicFrameLocks/>
          </p:cNvGraphicFramePr>
          <p:nvPr>
            <p:extLst>
              <p:ext uri="{D42A27DB-BD31-4B8C-83A1-F6EECF244321}">
                <p14:modId xmlns:p14="http://schemas.microsoft.com/office/powerpoint/2010/main" val="3415981737"/>
              </p:ext>
            </p:extLst>
          </p:nvPr>
        </p:nvGraphicFramePr>
        <p:xfrm>
          <a:off x="172528" y="138024"/>
          <a:ext cx="11697419" cy="61865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542137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A17F7527-5AC0-479A-B79F-9CF46341049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useBgFill="1">
        <p:nvSpPr>
          <p:cNvPr id="22" name="Rectangle 21">
            <a:extLst>
              <a:ext uri="{FF2B5EF4-FFF2-40B4-BE49-F238E27FC236}">
                <a16:creationId xmlns:a16="http://schemas.microsoft.com/office/drawing/2014/main" id="{C1709A45-C6F3-4CEE-AA0F-887FAC5CAE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C211B45-C368-9842-AE8D-9A2E2ECD4F40}"/>
              </a:ext>
            </a:extLst>
          </p:cNvPr>
          <p:cNvSpPr>
            <a:spLocks noGrp="1"/>
          </p:cNvSpPr>
          <p:nvPr>
            <p:ph type="title" idx="4294967295"/>
          </p:nvPr>
        </p:nvSpPr>
        <p:spPr>
          <a:xfrm>
            <a:off x="685801" y="533400"/>
            <a:ext cx="10820400" cy="1177092"/>
          </a:xfrm>
        </p:spPr>
        <p:txBody>
          <a:bodyPr vert="horz" lIns="91440" tIns="45720" rIns="91440" bIns="45720" rtlCol="0" anchor="b">
            <a:normAutofit/>
          </a:bodyPr>
          <a:lstStyle/>
          <a:p>
            <a:pPr algn="ctr"/>
            <a:r>
              <a:rPr lang="en-US" sz="4400" dirty="0"/>
              <a:t>Trips and visitors:</a:t>
            </a:r>
          </a:p>
        </p:txBody>
      </p:sp>
      <p:cxnSp>
        <p:nvCxnSpPr>
          <p:cNvPr id="24" name="Straight Connector 23">
            <a:extLst>
              <a:ext uri="{FF2B5EF4-FFF2-40B4-BE49-F238E27FC236}">
                <a16:creationId xmlns:a16="http://schemas.microsoft.com/office/drawing/2014/main" id="{26E963D7-0A73-484A-B8A2-DDBFEA123C2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45629" y="1850077"/>
            <a:ext cx="500743" cy="0"/>
          </a:xfrm>
          <a:prstGeom prst="line">
            <a:avLst/>
          </a:prstGeom>
          <a:ln w="19050"/>
        </p:spPr>
        <p:style>
          <a:lnRef idx="1">
            <a:schemeClr val="accent1"/>
          </a:lnRef>
          <a:fillRef idx="0">
            <a:schemeClr val="accent1"/>
          </a:fillRef>
          <a:effectRef idx="0">
            <a:schemeClr val="accent1"/>
          </a:effectRef>
          <a:fontRef idx="minor">
            <a:schemeClr val="tx1"/>
          </a:fontRef>
        </p:style>
      </p:cxnSp>
      <p:graphicFrame>
        <p:nvGraphicFramePr>
          <p:cNvPr id="8" name="Content Placeholder 7">
            <a:extLst>
              <a:ext uri="{FF2B5EF4-FFF2-40B4-BE49-F238E27FC236}">
                <a16:creationId xmlns:a16="http://schemas.microsoft.com/office/drawing/2014/main" id="{F93807E2-7A1C-4948-9333-32CA0408EFB4}"/>
              </a:ext>
            </a:extLst>
          </p:cNvPr>
          <p:cNvGraphicFramePr>
            <a:graphicFrameLocks noGrp="1"/>
          </p:cNvGraphicFramePr>
          <p:nvPr>
            <p:ph idx="4294967295"/>
            <p:extLst>
              <p:ext uri="{D42A27DB-BD31-4B8C-83A1-F6EECF244321}">
                <p14:modId xmlns:p14="http://schemas.microsoft.com/office/powerpoint/2010/main" val="2788608171"/>
              </p:ext>
            </p:extLst>
          </p:nvPr>
        </p:nvGraphicFramePr>
        <p:xfrm>
          <a:off x="685801" y="1710492"/>
          <a:ext cx="10619508" cy="46141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721400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3BD394-4B27-44DC-95B1-62151E537745}"/>
              </a:ext>
            </a:extLst>
          </p:cNvPr>
          <p:cNvPicPr>
            <a:picLocks noChangeAspect="1"/>
          </p:cNvPicPr>
          <p:nvPr/>
        </p:nvPicPr>
        <p:blipFill>
          <a:blip r:embed="rId2"/>
          <a:stretch>
            <a:fillRect/>
          </a:stretch>
        </p:blipFill>
        <p:spPr>
          <a:xfrm>
            <a:off x="2805894" y="427701"/>
            <a:ext cx="9386106" cy="6002597"/>
          </a:xfrm>
          <a:prstGeom prst="rect">
            <a:avLst/>
          </a:prstGeom>
        </p:spPr>
      </p:pic>
      <p:sp>
        <p:nvSpPr>
          <p:cNvPr id="2" name="TextBox 1">
            <a:extLst>
              <a:ext uri="{FF2B5EF4-FFF2-40B4-BE49-F238E27FC236}">
                <a16:creationId xmlns:a16="http://schemas.microsoft.com/office/drawing/2014/main" id="{94919C6E-3E2A-5DB8-2A72-598839CDED12}"/>
              </a:ext>
            </a:extLst>
          </p:cNvPr>
          <p:cNvSpPr txBox="1"/>
          <p:nvPr/>
        </p:nvSpPr>
        <p:spPr>
          <a:xfrm>
            <a:off x="155275" y="2164080"/>
            <a:ext cx="2344085" cy="1631216"/>
          </a:xfrm>
          <a:prstGeom prst="rect">
            <a:avLst/>
          </a:prstGeom>
          <a:noFill/>
        </p:spPr>
        <p:txBody>
          <a:bodyPr wrap="square" rtlCol="0">
            <a:spAutoFit/>
          </a:bodyPr>
          <a:lstStyle/>
          <a:p>
            <a:r>
              <a:rPr lang="en-GB" sz="4000" b="1" dirty="0"/>
              <a:t>Beech </a:t>
            </a:r>
          </a:p>
          <a:p>
            <a:r>
              <a:rPr lang="en-GB" sz="4000" b="1" dirty="0"/>
              <a:t>Timetable</a:t>
            </a:r>
          </a:p>
          <a:p>
            <a:r>
              <a:rPr lang="en-GB" sz="2000" b="1" dirty="0"/>
              <a:t>(subject to change)</a:t>
            </a:r>
          </a:p>
        </p:txBody>
      </p:sp>
    </p:spTree>
    <p:extLst>
      <p:ext uri="{BB962C8B-B14F-4D97-AF65-F5344CB8AC3E}">
        <p14:creationId xmlns:p14="http://schemas.microsoft.com/office/powerpoint/2010/main" val="39008981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C6B836-0FC7-D68B-0963-E2018F1A8B0B}"/>
              </a:ext>
            </a:extLst>
          </p:cNvPr>
          <p:cNvPicPr>
            <a:picLocks noChangeAspect="1"/>
          </p:cNvPicPr>
          <p:nvPr/>
        </p:nvPicPr>
        <p:blipFill>
          <a:blip r:embed="rId3"/>
          <a:srcRect b="4661"/>
          <a:stretch>
            <a:fillRect/>
          </a:stretch>
        </p:blipFill>
        <p:spPr>
          <a:xfrm>
            <a:off x="2536613" y="713422"/>
            <a:ext cx="9655387" cy="5431156"/>
          </a:xfrm>
          <a:prstGeom prst="rect">
            <a:avLst/>
          </a:prstGeom>
        </p:spPr>
      </p:pic>
      <p:sp>
        <p:nvSpPr>
          <p:cNvPr id="4" name="TextBox 3">
            <a:extLst>
              <a:ext uri="{FF2B5EF4-FFF2-40B4-BE49-F238E27FC236}">
                <a16:creationId xmlns:a16="http://schemas.microsoft.com/office/drawing/2014/main" id="{0A37772A-6AE7-5663-4770-0BDC89464D2B}"/>
              </a:ext>
            </a:extLst>
          </p:cNvPr>
          <p:cNvSpPr txBox="1"/>
          <p:nvPr/>
        </p:nvSpPr>
        <p:spPr>
          <a:xfrm>
            <a:off x="138023" y="1984075"/>
            <a:ext cx="2398590" cy="1631216"/>
          </a:xfrm>
          <a:prstGeom prst="rect">
            <a:avLst/>
          </a:prstGeom>
          <a:noFill/>
        </p:spPr>
        <p:txBody>
          <a:bodyPr wrap="square" rtlCol="0">
            <a:spAutoFit/>
          </a:bodyPr>
          <a:lstStyle/>
          <a:p>
            <a:r>
              <a:rPr lang="en-GB" sz="4000" b="1" dirty="0"/>
              <a:t>Willow</a:t>
            </a:r>
          </a:p>
          <a:p>
            <a:r>
              <a:rPr lang="en-GB" sz="4000" b="1" dirty="0"/>
              <a:t>Timetable</a:t>
            </a:r>
          </a:p>
          <a:p>
            <a:r>
              <a:rPr lang="en-GB" sz="2000" b="1" dirty="0"/>
              <a:t>(subject to change)</a:t>
            </a:r>
          </a:p>
        </p:txBody>
      </p:sp>
    </p:spTree>
    <p:extLst>
      <p:ext uri="{BB962C8B-B14F-4D97-AF65-F5344CB8AC3E}">
        <p14:creationId xmlns:p14="http://schemas.microsoft.com/office/powerpoint/2010/main" val="747833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B6E67-9A1E-6555-002F-94F5B5FEACBE}"/>
              </a:ext>
            </a:extLst>
          </p:cNvPr>
          <p:cNvSpPr>
            <a:spLocks noGrp="1"/>
          </p:cNvSpPr>
          <p:nvPr>
            <p:ph type="title"/>
          </p:nvPr>
        </p:nvSpPr>
        <p:spPr>
          <a:xfrm>
            <a:off x="7553834" y="353962"/>
            <a:ext cx="4561261" cy="1711906"/>
          </a:xfrm>
        </p:spPr>
        <p:txBody>
          <a:bodyPr>
            <a:normAutofit/>
          </a:bodyPr>
          <a:lstStyle/>
          <a:p>
            <a:pPr>
              <a:lnSpc>
                <a:spcPct val="90000"/>
              </a:lnSpc>
            </a:pPr>
            <a:r>
              <a:rPr lang="en-GB" sz="4800" b="1" dirty="0"/>
              <a:t>School values </a:t>
            </a:r>
          </a:p>
        </p:txBody>
      </p:sp>
      <p:sp>
        <p:nvSpPr>
          <p:cNvPr id="18" name="Rounded Rectangle 20">
            <a:extLst>
              <a:ext uri="{FF2B5EF4-FFF2-40B4-BE49-F238E27FC236}">
                <a16:creationId xmlns:a16="http://schemas.microsoft.com/office/drawing/2014/main" id="{559F0033-600C-4BEE-8F13-B473B3180B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633" y="620116"/>
            <a:ext cx="3038668" cy="2711655"/>
          </a:xfrm>
          <a:prstGeom prst="roundRect">
            <a:avLst>
              <a:gd name="adj" fmla="val 7505"/>
            </a:avLst>
          </a:prstGeom>
          <a:solidFill>
            <a:schemeClr val="tx1"/>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2A83720-4A00-C3DE-F138-3A539E30B1FD}"/>
              </a:ext>
            </a:extLst>
          </p:cNvPr>
          <p:cNvPicPr>
            <a:picLocks noChangeAspect="1"/>
          </p:cNvPicPr>
          <p:nvPr/>
        </p:nvPicPr>
        <p:blipFill>
          <a:blip r:embed="rId3"/>
          <a:stretch>
            <a:fillRect/>
          </a:stretch>
        </p:blipFill>
        <p:spPr>
          <a:xfrm>
            <a:off x="939568" y="734415"/>
            <a:ext cx="2485240" cy="2485240"/>
          </a:xfrm>
          <a:prstGeom prst="roundRect">
            <a:avLst>
              <a:gd name="adj" fmla="val 5453"/>
            </a:avLst>
          </a:prstGeom>
          <a:ln w="50800" cap="sq" cmpd="dbl">
            <a:noFill/>
            <a:miter lim="800000"/>
          </a:ln>
          <a:effectLst/>
        </p:spPr>
      </p:pic>
      <p:sp>
        <p:nvSpPr>
          <p:cNvPr id="20" name="Rounded Rectangle 22">
            <a:extLst>
              <a:ext uri="{FF2B5EF4-FFF2-40B4-BE49-F238E27FC236}">
                <a16:creationId xmlns:a16="http://schemas.microsoft.com/office/drawing/2014/main" id="{367999C5-86A8-4B88-BAA2-C3BD108FE1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89325" y="620116"/>
            <a:ext cx="3041490" cy="2711655"/>
          </a:xfrm>
          <a:prstGeom prst="roundRect">
            <a:avLst>
              <a:gd name="adj" fmla="val 7505"/>
            </a:avLst>
          </a:prstGeom>
          <a:solidFill>
            <a:schemeClr val="tx1"/>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A14F1EF7-00FF-0524-DE8C-440FDBC69313}"/>
              </a:ext>
            </a:extLst>
          </p:cNvPr>
          <p:cNvPicPr>
            <a:picLocks noChangeAspect="1"/>
          </p:cNvPicPr>
          <p:nvPr/>
        </p:nvPicPr>
        <p:blipFill>
          <a:blip r:embed="rId4"/>
          <a:stretch>
            <a:fillRect/>
          </a:stretch>
        </p:blipFill>
        <p:spPr>
          <a:xfrm>
            <a:off x="4166462" y="734415"/>
            <a:ext cx="2485240" cy="2485240"/>
          </a:xfrm>
          <a:prstGeom prst="roundRect">
            <a:avLst>
              <a:gd name="adj" fmla="val 5453"/>
            </a:avLst>
          </a:prstGeom>
          <a:ln w="50800" cap="sq" cmpd="dbl">
            <a:noFill/>
            <a:miter lim="800000"/>
          </a:ln>
          <a:effectLst/>
        </p:spPr>
      </p:pic>
      <p:sp>
        <p:nvSpPr>
          <p:cNvPr id="22" name="Rounded Rectangle 16">
            <a:extLst>
              <a:ext uri="{FF2B5EF4-FFF2-40B4-BE49-F238E27FC236}">
                <a16:creationId xmlns:a16="http://schemas.microsoft.com/office/drawing/2014/main" id="{7AF049B5-38C1-4799-B850-77DC130607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633" y="3515716"/>
            <a:ext cx="3041491" cy="2711655"/>
          </a:xfrm>
          <a:prstGeom prst="roundRect">
            <a:avLst>
              <a:gd name="adj" fmla="val 7505"/>
            </a:avLst>
          </a:prstGeom>
          <a:solidFill>
            <a:schemeClr val="tx1"/>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744980B-FDAB-8738-CFAA-0BA1B207A1AC}"/>
              </a:ext>
            </a:extLst>
          </p:cNvPr>
          <p:cNvPicPr>
            <a:picLocks noChangeAspect="1"/>
          </p:cNvPicPr>
          <p:nvPr/>
        </p:nvPicPr>
        <p:blipFill>
          <a:blip r:embed="rId5"/>
          <a:stretch>
            <a:fillRect/>
          </a:stretch>
        </p:blipFill>
        <p:spPr>
          <a:xfrm>
            <a:off x="939568" y="3630015"/>
            <a:ext cx="2485240" cy="2485240"/>
          </a:xfrm>
          <a:prstGeom prst="roundRect">
            <a:avLst>
              <a:gd name="adj" fmla="val 5453"/>
            </a:avLst>
          </a:prstGeom>
          <a:ln w="50800" cap="sq" cmpd="dbl">
            <a:noFill/>
            <a:miter lim="800000"/>
          </a:ln>
          <a:effectLst/>
        </p:spPr>
      </p:pic>
      <p:sp>
        <p:nvSpPr>
          <p:cNvPr id="24" name="Rounded Rectangle 18">
            <a:extLst>
              <a:ext uri="{FF2B5EF4-FFF2-40B4-BE49-F238E27FC236}">
                <a16:creationId xmlns:a16="http://schemas.microsoft.com/office/drawing/2014/main" id="{587A19A0-B903-4DF9-A2C5-E2B6E217D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89325" y="3515716"/>
            <a:ext cx="3041490" cy="2711655"/>
          </a:xfrm>
          <a:prstGeom prst="roundRect">
            <a:avLst>
              <a:gd name="adj" fmla="val 7505"/>
            </a:avLst>
          </a:prstGeom>
          <a:solidFill>
            <a:schemeClr val="tx1"/>
          </a:solidFill>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FA96DAA-B778-9062-A14D-F1631A735889}"/>
              </a:ext>
            </a:extLst>
          </p:cNvPr>
          <p:cNvPicPr>
            <a:picLocks noChangeAspect="1"/>
          </p:cNvPicPr>
          <p:nvPr/>
        </p:nvPicPr>
        <p:blipFill>
          <a:blip r:embed="rId6"/>
          <a:stretch>
            <a:fillRect/>
          </a:stretch>
        </p:blipFill>
        <p:spPr>
          <a:xfrm>
            <a:off x="4166462" y="3630015"/>
            <a:ext cx="2485240" cy="2485240"/>
          </a:xfrm>
          <a:prstGeom prst="roundRect">
            <a:avLst>
              <a:gd name="adj" fmla="val 5453"/>
            </a:avLst>
          </a:prstGeom>
          <a:ln w="50800" cap="sq" cmpd="dbl">
            <a:noFill/>
            <a:miter lim="800000"/>
          </a:ln>
          <a:effectLst/>
        </p:spPr>
      </p:pic>
      <p:graphicFrame>
        <p:nvGraphicFramePr>
          <p:cNvPr id="16" name="Content Placeholder 15">
            <a:extLst>
              <a:ext uri="{FF2B5EF4-FFF2-40B4-BE49-F238E27FC236}">
                <a16:creationId xmlns:a16="http://schemas.microsoft.com/office/drawing/2014/main" id="{75AAC540-B350-D1AF-78D4-97F19859B15F}"/>
              </a:ext>
            </a:extLst>
          </p:cNvPr>
          <p:cNvGraphicFramePr>
            <a:graphicFrameLocks noGrp="1"/>
          </p:cNvGraphicFramePr>
          <p:nvPr>
            <p:ph idx="1"/>
            <p:extLst>
              <p:ext uri="{D42A27DB-BD31-4B8C-83A1-F6EECF244321}">
                <p14:modId xmlns:p14="http://schemas.microsoft.com/office/powerpoint/2010/main" val="698624123"/>
              </p:ext>
            </p:extLst>
          </p:nvPr>
        </p:nvGraphicFramePr>
        <p:xfrm>
          <a:off x="7207952" y="2141538"/>
          <a:ext cx="4561261" cy="364966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772722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B0C142C-D9B1-4E06-BEF3-8EDC28ED44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C429CE2-5BEF-47D1-A08A-3BF63EA69C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2284214"/>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8C2930CB-1D67-4249-821B-69788484D5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4214"/>
          </a:xfrm>
          <a:prstGeom prst="rect">
            <a:avLst/>
          </a:prstGeom>
          <a:blipFill dpi="0" rotWithShape="1">
            <a:blip r:embed="rId2"/>
            <a:srcRect/>
            <a:tile tx="0" ty="0" sx="100000" sy="100000" flip="none" algn="tl"/>
          </a:blip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72BEA8AD-13E9-4572-813B-21EBE63DBBF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66684"/>
          <a:stretch/>
        </p:blipFill>
        <p:spPr>
          <a:xfrm>
            <a:off x="0" y="0"/>
            <a:ext cx="12188825" cy="2284214"/>
          </a:xfrm>
          <a:prstGeom prst="rect">
            <a:avLst/>
          </a:prstGeom>
        </p:spPr>
      </p:pic>
      <p:sp>
        <p:nvSpPr>
          <p:cNvPr id="2" name="Title 1">
            <a:extLst>
              <a:ext uri="{FF2B5EF4-FFF2-40B4-BE49-F238E27FC236}">
                <a16:creationId xmlns:a16="http://schemas.microsoft.com/office/drawing/2014/main" id="{24F36C7B-7F63-429C-A00B-40BE3ACB461E}"/>
              </a:ext>
            </a:extLst>
          </p:cNvPr>
          <p:cNvSpPr>
            <a:spLocks noGrp="1"/>
          </p:cNvSpPr>
          <p:nvPr>
            <p:ph type="title"/>
          </p:nvPr>
        </p:nvSpPr>
        <p:spPr>
          <a:xfrm>
            <a:off x="465826" y="653142"/>
            <a:ext cx="11421374" cy="1219200"/>
          </a:xfrm>
        </p:spPr>
        <p:txBody>
          <a:bodyPr>
            <a:normAutofit fontScale="90000"/>
          </a:bodyPr>
          <a:lstStyle/>
          <a:p>
            <a:pPr algn="ctr"/>
            <a:r>
              <a:rPr lang="en-GB" sz="5400" b="1" dirty="0">
                <a:solidFill>
                  <a:srgbClr val="FFFFFF"/>
                </a:solidFill>
              </a:rPr>
              <a:t>Website and online communications</a:t>
            </a:r>
          </a:p>
        </p:txBody>
      </p:sp>
      <p:graphicFrame>
        <p:nvGraphicFramePr>
          <p:cNvPr id="5" name="Content Placeholder 2">
            <a:extLst>
              <a:ext uri="{FF2B5EF4-FFF2-40B4-BE49-F238E27FC236}">
                <a16:creationId xmlns:a16="http://schemas.microsoft.com/office/drawing/2014/main" id="{39B84996-E626-4D9A-9F82-1AE0EF2B444E}"/>
              </a:ext>
            </a:extLst>
          </p:cNvPr>
          <p:cNvGraphicFramePr>
            <a:graphicFrameLocks noGrp="1"/>
          </p:cNvGraphicFramePr>
          <p:nvPr>
            <p:ph idx="1"/>
            <p:extLst>
              <p:ext uri="{D42A27DB-BD31-4B8C-83A1-F6EECF244321}">
                <p14:modId xmlns:p14="http://schemas.microsoft.com/office/powerpoint/2010/main" val="2565635151"/>
              </p:ext>
            </p:extLst>
          </p:nvPr>
        </p:nvGraphicFramePr>
        <p:xfrm>
          <a:off x="263353" y="2031051"/>
          <a:ext cx="11662117" cy="508547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29345245"/>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DA1A795-9F3B-4412-B88B-45CFD41624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lt2"/>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2119176-D999-4429-8EE2-965C05B030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804918B7-0D16-48A2-8B49-9948EC9BD313}"/>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a:extLst>
              <a:ext uri="{FF2B5EF4-FFF2-40B4-BE49-F238E27FC236}">
                <a16:creationId xmlns:a16="http://schemas.microsoft.com/office/drawing/2014/main" id="{39D9299E-DFFE-4E07-A7CA-027AACCC921F}"/>
              </a:ext>
            </a:extLst>
          </p:cNvPr>
          <p:cNvSpPr>
            <a:spLocks noGrp="1"/>
          </p:cNvSpPr>
          <p:nvPr>
            <p:ph type="title"/>
          </p:nvPr>
        </p:nvSpPr>
        <p:spPr>
          <a:xfrm>
            <a:off x="718457" y="531278"/>
            <a:ext cx="3211517" cy="5292579"/>
          </a:xfrm>
        </p:spPr>
        <p:txBody>
          <a:bodyPr>
            <a:normAutofit/>
          </a:bodyPr>
          <a:lstStyle/>
          <a:p>
            <a:r>
              <a:rPr lang="en-GB">
                <a:solidFill>
                  <a:srgbClr val="FFFFFF"/>
                </a:solidFill>
              </a:rPr>
              <a:t>Parent meetings</a:t>
            </a:r>
          </a:p>
        </p:txBody>
      </p:sp>
      <p:sp useBgFill="1">
        <p:nvSpPr>
          <p:cNvPr id="15" name="Freeform: Shape 14">
            <a:extLst>
              <a:ext uri="{FF2B5EF4-FFF2-40B4-BE49-F238E27FC236}">
                <a16:creationId xmlns:a16="http://schemas.microsoft.com/office/drawing/2014/main" id="{F72123AE-04D3-447B-AB03-A6913AB382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4422108" y="0"/>
            <a:ext cx="7769892" cy="6858000"/>
          </a:xfrm>
          <a:custGeom>
            <a:avLst/>
            <a:gdLst>
              <a:gd name="connsiteX0" fmla="*/ 1779516 w 7769892"/>
              <a:gd name="connsiteY0" fmla="*/ 0 h 6837536"/>
              <a:gd name="connsiteX1" fmla="*/ 6454848 w 7769892"/>
              <a:gd name="connsiteY1" fmla="*/ 0 h 6837536"/>
              <a:gd name="connsiteX2" fmla="*/ 6511730 w 7769892"/>
              <a:gd name="connsiteY2" fmla="*/ 37905 h 6837536"/>
              <a:gd name="connsiteX3" fmla="*/ 7769892 w 7769892"/>
              <a:gd name="connsiteY3" fmla="*/ 1486041 h 6837536"/>
              <a:gd name="connsiteX4" fmla="*/ 7769892 w 7769892"/>
              <a:gd name="connsiteY4" fmla="*/ 5281056 h 6837536"/>
              <a:gd name="connsiteX5" fmla="*/ 6353475 w 7769892"/>
              <a:gd name="connsiteY5" fmla="*/ 6837536 h 6837536"/>
              <a:gd name="connsiteX6" fmla="*/ 1882727 w 7769892"/>
              <a:gd name="connsiteY6" fmla="*/ 6837536 h 6837536"/>
              <a:gd name="connsiteX7" fmla="*/ 0 w 7769892"/>
              <a:gd name="connsiteY7" fmla="*/ 3386463 h 6837536"/>
              <a:gd name="connsiteX8" fmla="*/ 1655292 w 7769892"/>
              <a:gd name="connsiteY8" fmla="*/ 88307 h 6837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69892" h="6837536">
                <a:moveTo>
                  <a:pt x="1779516" y="0"/>
                </a:moveTo>
                <a:lnTo>
                  <a:pt x="6454848" y="0"/>
                </a:lnTo>
                <a:lnTo>
                  <a:pt x="6511730" y="37905"/>
                </a:lnTo>
                <a:cubicBezTo>
                  <a:pt x="7036410" y="413592"/>
                  <a:pt x="7468976" y="909648"/>
                  <a:pt x="7769892" y="1486041"/>
                </a:cubicBezTo>
                <a:cubicBezTo>
                  <a:pt x="7769892" y="1486041"/>
                  <a:pt x="7769892" y="1486041"/>
                  <a:pt x="7769892" y="5281056"/>
                </a:cubicBezTo>
                <a:cubicBezTo>
                  <a:pt x="7437646" y="5916473"/>
                  <a:pt x="6953850" y="6452788"/>
                  <a:pt x="6353475" y="6837536"/>
                </a:cubicBezTo>
                <a:cubicBezTo>
                  <a:pt x="6353475" y="6837536"/>
                  <a:pt x="6353475" y="6837536"/>
                  <a:pt x="1882727" y="6837536"/>
                </a:cubicBezTo>
                <a:cubicBezTo>
                  <a:pt x="751925" y="6103017"/>
                  <a:pt x="0" y="4832183"/>
                  <a:pt x="0" y="3386463"/>
                </a:cubicBezTo>
                <a:cubicBezTo>
                  <a:pt x="0" y="2036566"/>
                  <a:pt x="651406" y="838748"/>
                  <a:pt x="1655292" y="88307"/>
                </a:cubicBezTo>
                <a:close/>
              </a:path>
            </a:pathLst>
          </a:custGeom>
          <a:ln w="50800" cap="sq" cmpd="dbl">
            <a:noFill/>
            <a:miter lim="800000"/>
          </a:ln>
          <a:effectLst>
            <a:outerShdw blurRad="254000" algn="tl" rotWithShape="0">
              <a:srgbClr val="000000">
                <a:alpha val="43000"/>
              </a:srgbClr>
            </a:outerShdw>
          </a:effectLst>
        </p:spPr>
        <p:txBody>
          <a:bodyPr vert="horz" wrap="square" lIns="91440" tIns="45720" rIns="91440" bIns="45720" rtlCol="0" anchor="t">
            <a:noAutofit/>
          </a:bodyPr>
          <a:lstStyle/>
          <a:p>
            <a:pPr algn="ctr">
              <a:spcAft>
                <a:spcPts val="1000"/>
              </a:spcAft>
              <a:buClr>
                <a:schemeClr val="tx1"/>
              </a:buClr>
              <a:buSzPct val="100000"/>
              <a:buFont typeface="Arial"/>
              <a:buNone/>
            </a:pPr>
            <a:endParaRPr lang="en-US" sz="1600" cap="all"/>
          </a:p>
        </p:txBody>
      </p:sp>
      <p:graphicFrame>
        <p:nvGraphicFramePr>
          <p:cNvPr id="5" name="Content Placeholder 2">
            <a:extLst>
              <a:ext uri="{FF2B5EF4-FFF2-40B4-BE49-F238E27FC236}">
                <a16:creationId xmlns:a16="http://schemas.microsoft.com/office/drawing/2014/main" id="{B1A7468F-3263-4E15-9F51-8E05732B576E}"/>
              </a:ext>
            </a:extLst>
          </p:cNvPr>
          <p:cNvGraphicFramePr>
            <a:graphicFrameLocks noGrp="1"/>
          </p:cNvGraphicFramePr>
          <p:nvPr>
            <p:ph idx="1"/>
            <p:extLst>
              <p:ext uri="{D42A27DB-BD31-4B8C-83A1-F6EECF244321}">
                <p14:modId xmlns:p14="http://schemas.microsoft.com/office/powerpoint/2010/main" val="4115343989"/>
              </p:ext>
            </p:extLst>
          </p:nvPr>
        </p:nvGraphicFramePr>
        <p:xfrm>
          <a:off x="3929974" y="345057"/>
          <a:ext cx="7888215" cy="62455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2" name="Graphic 11" descr="Email">
            <a:extLst>
              <a:ext uri="{FF2B5EF4-FFF2-40B4-BE49-F238E27FC236}">
                <a16:creationId xmlns:a16="http://schemas.microsoft.com/office/drawing/2014/main" id="{A11B6561-B9C0-AC4D-A4E1-9636BBF30D04}"/>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422108" y="2970907"/>
            <a:ext cx="914400" cy="914400"/>
          </a:xfrm>
          <a:prstGeom prst="rect">
            <a:avLst/>
          </a:prstGeom>
        </p:spPr>
      </p:pic>
    </p:spTree>
    <p:extLst>
      <p:ext uri="{BB962C8B-B14F-4D97-AF65-F5344CB8AC3E}">
        <p14:creationId xmlns:p14="http://schemas.microsoft.com/office/powerpoint/2010/main" val="3943192068"/>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2"/>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649D28-9D31-C6B0-AB26-E8611CD5CC8F}"/>
              </a:ext>
            </a:extLst>
          </p:cNvPr>
          <p:cNvSpPr>
            <a:spLocks noGrp="1"/>
          </p:cNvSpPr>
          <p:nvPr>
            <p:ph type="title"/>
          </p:nvPr>
        </p:nvSpPr>
        <p:spPr>
          <a:xfrm>
            <a:off x="7552944" y="643463"/>
            <a:ext cx="4639056" cy="1608124"/>
          </a:xfrm>
        </p:spPr>
        <p:txBody>
          <a:bodyPr>
            <a:normAutofit/>
          </a:bodyPr>
          <a:lstStyle/>
          <a:p>
            <a:r>
              <a:rPr lang="en-GB" sz="4800" b="1" dirty="0"/>
              <a:t>Any questions?</a:t>
            </a:r>
          </a:p>
        </p:txBody>
      </p:sp>
      <p:pic>
        <p:nvPicPr>
          <p:cNvPr id="5" name="Picture 4" descr="3D black question marks with one yellow question mark">
            <a:extLst>
              <a:ext uri="{FF2B5EF4-FFF2-40B4-BE49-F238E27FC236}">
                <a16:creationId xmlns:a16="http://schemas.microsoft.com/office/drawing/2014/main" id="{91D03327-F0B0-9DED-5C44-7E8444E19BC1}"/>
              </a:ext>
            </a:extLst>
          </p:cNvPr>
          <p:cNvPicPr>
            <a:picLocks noChangeAspect="1"/>
          </p:cNvPicPr>
          <p:nvPr/>
        </p:nvPicPr>
        <p:blipFill>
          <a:blip r:embed="rId3"/>
          <a:srcRect l="41335" r="18467" b="1"/>
          <a:stretch>
            <a:fillRect/>
          </a:stretch>
        </p:blipFill>
        <p:spPr>
          <a:xfrm>
            <a:off x="20" y="975"/>
            <a:ext cx="7552924" cy="6858000"/>
          </a:xfrm>
          <a:prstGeom prst="rect">
            <a:avLst/>
          </a:prstGeom>
        </p:spPr>
      </p:pic>
      <p:sp>
        <p:nvSpPr>
          <p:cNvPr id="3" name="Content Placeholder 2">
            <a:extLst>
              <a:ext uri="{FF2B5EF4-FFF2-40B4-BE49-F238E27FC236}">
                <a16:creationId xmlns:a16="http://schemas.microsoft.com/office/drawing/2014/main" id="{39D9BDA0-D0B5-F652-14D0-858DC448814E}"/>
              </a:ext>
            </a:extLst>
          </p:cNvPr>
          <p:cNvSpPr>
            <a:spLocks noGrp="1"/>
          </p:cNvSpPr>
          <p:nvPr>
            <p:ph idx="1"/>
          </p:nvPr>
        </p:nvSpPr>
        <p:spPr>
          <a:xfrm>
            <a:off x="7865806" y="2251587"/>
            <a:ext cx="3706762" cy="3972232"/>
          </a:xfrm>
        </p:spPr>
        <p:txBody>
          <a:bodyPr>
            <a:normAutofit/>
          </a:bodyPr>
          <a:lstStyle/>
          <a:p>
            <a:endParaRPr lang="en-GB"/>
          </a:p>
        </p:txBody>
      </p:sp>
    </p:spTree>
    <p:extLst>
      <p:ext uri="{BB962C8B-B14F-4D97-AF65-F5344CB8AC3E}">
        <p14:creationId xmlns:p14="http://schemas.microsoft.com/office/powerpoint/2010/main" val="9109946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elestial">
  <a:themeElements>
    <a:clrScheme name="Celestial">
      <a:dk1>
        <a:sysClr val="windowText" lastClr="000000"/>
      </a:dk1>
      <a:lt1>
        <a:sysClr val="window" lastClr="FFFFFF"/>
      </a:lt1>
      <a:dk2>
        <a:srgbClr val="16476F"/>
      </a:dk2>
      <a:lt2>
        <a:srgbClr val="EBEBEB"/>
      </a:lt2>
      <a:accent1>
        <a:srgbClr val="E5B458"/>
      </a:accent1>
      <a:accent2>
        <a:srgbClr val="F77754"/>
      </a:accent2>
      <a:accent3>
        <a:srgbClr val="D8507E"/>
      </a:accent3>
      <a:accent4>
        <a:srgbClr val="BC70EE"/>
      </a:accent4>
      <a:accent5>
        <a:srgbClr val="3CA2E2"/>
      </a:accent5>
      <a:accent6>
        <a:srgbClr val="91BF77"/>
      </a:accent6>
      <a:hlink>
        <a:srgbClr val="71DDAB"/>
      </a:hlink>
      <a:folHlink>
        <a:srgbClr val="A6E4C7"/>
      </a:folHlink>
    </a:clrScheme>
    <a:fontScheme name="Celestial">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elestial">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B36E0D05-787B-4C61-8268-2D6C1FBEDA32}"/>
    </a:ext>
  </a:extLst>
</a:theme>
</file>

<file path=docProps/app.xml><?xml version="1.0" encoding="utf-8"?>
<Properties xmlns="http://schemas.openxmlformats.org/officeDocument/2006/extended-properties" xmlns:vt="http://schemas.openxmlformats.org/officeDocument/2006/docPropsVTypes">
  <TotalTime>342</TotalTime>
  <Words>971</Words>
  <Application>Microsoft Macintosh PowerPoint</Application>
  <PresentationFormat>Widescreen</PresentationFormat>
  <Paragraphs>150</Paragraphs>
  <Slides>24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Calibri Light</vt:lpstr>
      <vt:lpstr>Celestial</vt:lpstr>
      <vt:lpstr>Welcome  to  willow &amp; beech </vt:lpstr>
      <vt:lpstr>Attendance</vt:lpstr>
      <vt:lpstr>Collection arrangements</vt:lpstr>
      <vt:lpstr>Class Information</vt:lpstr>
      <vt:lpstr>Uniform</vt:lpstr>
      <vt:lpstr>Essential equipment for school</vt:lpstr>
      <vt:lpstr>Reading Diaries / books</vt:lpstr>
      <vt:lpstr>Homework</vt:lpstr>
      <vt:lpstr>Help at home</vt:lpstr>
      <vt:lpstr>Assessments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Trips and visitors:</vt:lpstr>
      <vt:lpstr>PowerPoint Presentation</vt:lpstr>
      <vt:lpstr>PowerPoint Presentation</vt:lpstr>
      <vt:lpstr>School values </vt:lpstr>
      <vt:lpstr>Website and online communications</vt:lpstr>
      <vt:lpstr>Parent meetings</vt:lpstr>
      <vt:lpstr>Any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3</dc:title>
  <dc:creator>RHIANNON TAHANCI</dc:creator>
  <cp:lastModifiedBy>Devran Tahanci</cp:lastModifiedBy>
  <cp:revision>29</cp:revision>
  <dcterms:created xsi:type="dcterms:W3CDTF">2020-09-07T20:21:36Z</dcterms:created>
  <dcterms:modified xsi:type="dcterms:W3CDTF">2026-09-08T17:06:38Z</dcterms:modified>
</cp:coreProperties>
</file>